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1"/>
  </p:notesMasterIdLst>
  <p:sldIdLst>
    <p:sldId id="293" r:id="rId2"/>
    <p:sldId id="303" r:id="rId3"/>
    <p:sldId id="256" r:id="rId4"/>
    <p:sldId id="294" r:id="rId5"/>
    <p:sldId id="295" r:id="rId6"/>
    <p:sldId id="257" r:id="rId7"/>
    <p:sldId id="258" r:id="rId8"/>
    <p:sldId id="296" r:id="rId9"/>
    <p:sldId id="297" r:id="rId10"/>
    <p:sldId id="298" r:id="rId11"/>
    <p:sldId id="299" r:id="rId12"/>
    <p:sldId id="260" r:id="rId13"/>
    <p:sldId id="262" r:id="rId14"/>
    <p:sldId id="266" r:id="rId15"/>
    <p:sldId id="300" r:id="rId16"/>
    <p:sldId id="301" r:id="rId17"/>
    <p:sldId id="302" r:id="rId18"/>
    <p:sldId id="265" r:id="rId19"/>
    <p:sldId id="267" r:id="rId20"/>
  </p:sldIdLst>
  <p:sldSz cx="9144000" cy="5143500" type="screen16x9"/>
  <p:notesSz cx="6858000" cy="9144000"/>
  <p:embeddedFontLst>
    <p:embeddedFont>
      <p:font typeface="Red Hat Display Medium" panose="020B0604020202020204" charset="0"/>
      <p:regular r:id="rId22"/>
      <p:bold r:id="rId23"/>
      <p:italic r:id="rId24"/>
      <p:boldItalic r:id="rId25"/>
    </p:embeddedFont>
    <p:embeddedFont>
      <p:font typeface="Vibur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E04A80-83A6-48D0-AC2B-1EAA6677E9A2}">
  <a:tblStyle styleId="{83E04A80-83A6-48D0-AC2B-1EAA6677E9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051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07BAF-58B1-4E1F-8A06-550F10D50BA6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AAB725-0F35-415F-B49B-DBEB758E388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субъектная роль ученика и учителя</a:t>
          </a:r>
        </a:p>
      </dgm:t>
    </dgm:pt>
    <dgm:pt modelId="{0E7E195F-49AF-4EB2-B641-C61A5A4CAE88}" type="parTrans" cxnId="{3C289658-0BF8-4461-B46B-BFA9EA24B3C1}">
      <dgm:prSet/>
      <dgm:spPr/>
      <dgm:t>
        <a:bodyPr/>
        <a:lstStyle/>
        <a:p>
          <a:endParaRPr lang="ru-RU"/>
        </a:p>
      </dgm:t>
    </dgm:pt>
    <dgm:pt modelId="{C35FFFBB-5BBD-4EA5-9981-85BA69BADB74}" type="sibTrans" cxnId="{3C289658-0BF8-4461-B46B-BFA9EA24B3C1}">
      <dgm:prSet/>
      <dgm:spPr/>
      <dgm:t>
        <a:bodyPr/>
        <a:lstStyle/>
        <a:p>
          <a:endParaRPr lang="ru-RU"/>
        </a:p>
      </dgm:t>
    </dgm:pt>
    <dgm:pt modelId="{2AFC2AD6-722A-4836-9455-6216DFB78D11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слушание+говорение</a:t>
          </a:r>
          <a:endParaRPr lang="ru-RU" dirty="0">
            <a:solidFill>
              <a:schemeClr val="tx1"/>
            </a:solidFill>
          </a:endParaRPr>
        </a:p>
      </dgm:t>
    </dgm:pt>
    <dgm:pt modelId="{AF20D372-BB01-484E-91B3-A15238425E49}" type="parTrans" cxnId="{8F7484EA-CBD0-47E1-A87A-8F38D2DF2E8A}">
      <dgm:prSet/>
      <dgm:spPr/>
      <dgm:t>
        <a:bodyPr/>
        <a:lstStyle/>
        <a:p>
          <a:endParaRPr lang="ru-RU"/>
        </a:p>
      </dgm:t>
    </dgm:pt>
    <dgm:pt modelId="{B7028BA0-F116-4D0C-AF62-7ED2BD72FDB4}" type="sibTrans" cxnId="{8F7484EA-CBD0-47E1-A87A-8F38D2DF2E8A}">
      <dgm:prSet/>
      <dgm:spPr/>
      <dgm:t>
        <a:bodyPr/>
        <a:lstStyle/>
        <a:p>
          <a:endParaRPr lang="ru-RU"/>
        </a:p>
      </dgm:t>
    </dgm:pt>
    <dgm:pt modelId="{E615700D-5A49-42A5-803F-5A137919C2D5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анализ</a:t>
          </a:r>
        </a:p>
      </dgm:t>
    </dgm:pt>
    <dgm:pt modelId="{A202D1FB-E5BC-40B9-BC2A-B88FE556375F}" type="parTrans" cxnId="{F996E7D2-E0B7-4E67-92EB-8F9175D5846F}">
      <dgm:prSet/>
      <dgm:spPr/>
      <dgm:t>
        <a:bodyPr/>
        <a:lstStyle/>
        <a:p>
          <a:endParaRPr lang="ru-RU"/>
        </a:p>
      </dgm:t>
    </dgm:pt>
    <dgm:pt modelId="{4E3E1FFB-654F-4747-96E2-B1AA77A9D6A8}" type="sibTrans" cxnId="{F996E7D2-E0B7-4E67-92EB-8F9175D5846F}">
      <dgm:prSet/>
      <dgm:spPr/>
      <dgm:t>
        <a:bodyPr/>
        <a:lstStyle/>
        <a:p>
          <a:endParaRPr lang="ru-RU"/>
        </a:p>
      </dgm:t>
    </dgm:pt>
    <dgm:pt modelId="{834E644D-49C9-46CD-8664-AA442F4D5192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восприятие</a:t>
          </a:r>
        </a:p>
      </dgm:t>
    </dgm:pt>
    <dgm:pt modelId="{7F27B35B-E6EA-45F2-B898-77AD36D9ED92}" type="parTrans" cxnId="{00BC76CC-FDF2-4E13-9F04-32400848A112}">
      <dgm:prSet/>
      <dgm:spPr/>
      <dgm:t>
        <a:bodyPr/>
        <a:lstStyle/>
        <a:p>
          <a:endParaRPr lang="ru-RU"/>
        </a:p>
      </dgm:t>
    </dgm:pt>
    <dgm:pt modelId="{B1425312-0D86-4316-BF8B-40D587BC58D6}" type="sibTrans" cxnId="{00BC76CC-FDF2-4E13-9F04-32400848A112}">
      <dgm:prSet/>
      <dgm:spPr/>
      <dgm:t>
        <a:bodyPr/>
        <a:lstStyle/>
        <a:p>
          <a:endParaRPr lang="ru-RU"/>
        </a:p>
      </dgm:t>
    </dgm:pt>
    <dgm:pt modelId="{EBFDF54D-9E21-453C-A736-B05E122C3C75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осмысление</a:t>
          </a:r>
        </a:p>
      </dgm:t>
    </dgm:pt>
    <dgm:pt modelId="{6BAD189F-AF8D-46B4-AF85-CB1B22FFD0D3}" type="parTrans" cxnId="{0CC8EB20-D263-463F-8F5E-2B963F8E6AD8}">
      <dgm:prSet/>
      <dgm:spPr/>
      <dgm:t>
        <a:bodyPr/>
        <a:lstStyle/>
        <a:p>
          <a:endParaRPr lang="ru-RU"/>
        </a:p>
      </dgm:t>
    </dgm:pt>
    <dgm:pt modelId="{74702232-9582-4EFA-8202-1E7587B216AB}" type="sibTrans" cxnId="{0CC8EB20-D263-463F-8F5E-2B963F8E6AD8}">
      <dgm:prSet/>
      <dgm:spPr/>
      <dgm:t>
        <a:bodyPr/>
        <a:lstStyle/>
        <a:p>
          <a:endParaRPr lang="ru-RU"/>
        </a:p>
      </dgm:t>
    </dgm:pt>
    <dgm:pt modelId="{A95D0848-83D8-4487-9CEE-80A91EE85651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применение</a:t>
          </a:r>
        </a:p>
      </dgm:t>
    </dgm:pt>
    <dgm:pt modelId="{C46D6E6E-BEA6-4669-A1E6-18B64851FDC8}" type="parTrans" cxnId="{FE55AC84-9E30-4D48-811F-E995E12F6DAC}">
      <dgm:prSet/>
      <dgm:spPr/>
      <dgm:t>
        <a:bodyPr/>
        <a:lstStyle/>
        <a:p>
          <a:endParaRPr lang="ru-RU"/>
        </a:p>
      </dgm:t>
    </dgm:pt>
    <dgm:pt modelId="{3A49A738-D773-4554-AACF-88F52F863BDA}" type="sibTrans" cxnId="{FE55AC84-9E30-4D48-811F-E995E12F6DAC}">
      <dgm:prSet/>
      <dgm:spPr/>
      <dgm:t>
        <a:bodyPr/>
        <a:lstStyle/>
        <a:p>
          <a:endParaRPr lang="ru-RU"/>
        </a:p>
      </dgm:t>
    </dgm:pt>
    <dgm:pt modelId="{E3886BA0-6C85-4B7F-955E-CE5A9C97634F}" type="pres">
      <dgm:prSet presAssocID="{53F07BAF-58B1-4E1F-8A06-550F10D50BA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3BA842F-2BD9-4FCA-B383-C7B01D507AC0}" type="pres">
      <dgm:prSet presAssocID="{60AAB725-0F35-415F-B49B-DBEB758E388E}" presName="singleCycle" presStyleCnt="0"/>
      <dgm:spPr/>
    </dgm:pt>
    <dgm:pt modelId="{88714253-1738-4EBC-AEED-E32E1976F337}" type="pres">
      <dgm:prSet presAssocID="{60AAB725-0F35-415F-B49B-DBEB758E388E}" presName="singleCenter" presStyleLbl="node1" presStyleIdx="0" presStyleCnt="6">
        <dgm:presLayoutVars>
          <dgm:chMax val="7"/>
          <dgm:chPref val="7"/>
        </dgm:presLayoutVars>
      </dgm:prSet>
      <dgm:spPr/>
    </dgm:pt>
    <dgm:pt modelId="{7A0E03D2-9FF2-48A4-8564-CDC39F1EFB96}" type="pres">
      <dgm:prSet presAssocID="{AF20D372-BB01-484E-91B3-A15238425E49}" presName="Name56" presStyleLbl="parChTrans1D2" presStyleIdx="0" presStyleCnt="5"/>
      <dgm:spPr/>
    </dgm:pt>
    <dgm:pt modelId="{3B8B8705-D1B4-461C-9CF1-9CBDA75B6286}" type="pres">
      <dgm:prSet presAssocID="{2AFC2AD6-722A-4836-9455-6216DFB78D11}" presName="text0" presStyleLbl="node1" presStyleIdx="1" presStyleCnt="6" custScaleX="308418" custRadScaleRad="99136">
        <dgm:presLayoutVars>
          <dgm:bulletEnabled val="1"/>
        </dgm:presLayoutVars>
      </dgm:prSet>
      <dgm:spPr/>
    </dgm:pt>
    <dgm:pt modelId="{180E1C70-0ECC-4C74-A0A1-1B15E94E379A}" type="pres">
      <dgm:prSet presAssocID="{A202D1FB-E5BC-40B9-BC2A-B88FE556375F}" presName="Name56" presStyleLbl="parChTrans1D2" presStyleIdx="1" presStyleCnt="5"/>
      <dgm:spPr/>
    </dgm:pt>
    <dgm:pt modelId="{8CD0099E-5F5A-4398-8953-664EC242A919}" type="pres">
      <dgm:prSet presAssocID="{E615700D-5A49-42A5-803F-5A137919C2D5}" presName="text0" presStyleLbl="node1" presStyleIdx="2" presStyleCnt="6" custRadScaleRad="105561" custRadScaleInc="185758">
        <dgm:presLayoutVars>
          <dgm:bulletEnabled val="1"/>
        </dgm:presLayoutVars>
      </dgm:prSet>
      <dgm:spPr/>
    </dgm:pt>
    <dgm:pt modelId="{1D4E0DE5-2837-466E-B1CF-871AAA36CA88}" type="pres">
      <dgm:prSet presAssocID="{C46D6E6E-BEA6-4669-A1E6-18B64851FDC8}" presName="Name56" presStyleLbl="parChTrans1D2" presStyleIdx="2" presStyleCnt="5"/>
      <dgm:spPr/>
    </dgm:pt>
    <dgm:pt modelId="{2BFDC65C-AFB6-48CC-929B-CD5330F69161}" type="pres">
      <dgm:prSet presAssocID="{A95D0848-83D8-4487-9CEE-80A91EE85651}" presName="text0" presStyleLbl="node1" presStyleIdx="3" presStyleCnt="6" custRadScaleRad="123134" custRadScaleInc="-178767">
        <dgm:presLayoutVars>
          <dgm:bulletEnabled val="1"/>
        </dgm:presLayoutVars>
      </dgm:prSet>
      <dgm:spPr/>
    </dgm:pt>
    <dgm:pt modelId="{AE9920CE-E622-4765-92CE-5CF68CCB4551}" type="pres">
      <dgm:prSet presAssocID="{7F27B35B-E6EA-45F2-B898-77AD36D9ED92}" presName="Name56" presStyleLbl="parChTrans1D2" presStyleIdx="3" presStyleCnt="5"/>
      <dgm:spPr/>
    </dgm:pt>
    <dgm:pt modelId="{B5B8D4FE-0530-45C8-815A-2B95423F7E11}" type="pres">
      <dgm:prSet presAssocID="{834E644D-49C9-46CD-8664-AA442F4D5192}" presName="text0" presStyleLbl="node1" presStyleIdx="4" presStyleCnt="6" custRadScaleRad="127891" custRadScaleInc="176673">
        <dgm:presLayoutVars>
          <dgm:bulletEnabled val="1"/>
        </dgm:presLayoutVars>
      </dgm:prSet>
      <dgm:spPr/>
    </dgm:pt>
    <dgm:pt modelId="{A271D185-8CD7-47D0-8615-BFEA004CAC21}" type="pres">
      <dgm:prSet presAssocID="{6BAD189F-AF8D-46B4-AF85-CB1B22FFD0D3}" presName="Name56" presStyleLbl="parChTrans1D2" presStyleIdx="4" presStyleCnt="5"/>
      <dgm:spPr/>
    </dgm:pt>
    <dgm:pt modelId="{09AE7ACF-4631-44C2-88BA-F688A2CD8252}" type="pres">
      <dgm:prSet presAssocID="{EBFDF54D-9E21-453C-A736-B05E122C3C75}" presName="text0" presStyleLbl="node1" presStyleIdx="5" presStyleCnt="6" custScaleX="115570" custScaleY="99782" custRadScaleRad="103191" custRadScaleInc="-190009">
        <dgm:presLayoutVars>
          <dgm:bulletEnabled val="1"/>
        </dgm:presLayoutVars>
      </dgm:prSet>
      <dgm:spPr/>
    </dgm:pt>
  </dgm:ptLst>
  <dgm:cxnLst>
    <dgm:cxn modelId="{F23DC91E-B360-4630-ACF6-56F7597ECA3B}" type="presOf" srcId="{60AAB725-0F35-415F-B49B-DBEB758E388E}" destId="{88714253-1738-4EBC-AEED-E32E1976F337}" srcOrd="0" destOrd="0" presId="urn:microsoft.com/office/officeart/2008/layout/RadialCluster"/>
    <dgm:cxn modelId="{0CC8EB20-D263-463F-8F5E-2B963F8E6AD8}" srcId="{60AAB725-0F35-415F-B49B-DBEB758E388E}" destId="{EBFDF54D-9E21-453C-A736-B05E122C3C75}" srcOrd="4" destOrd="0" parTransId="{6BAD189F-AF8D-46B4-AF85-CB1B22FFD0D3}" sibTransId="{74702232-9582-4EFA-8202-1E7587B216AB}"/>
    <dgm:cxn modelId="{16E46F33-C2C8-4185-BA23-2BE10DF9F772}" type="presOf" srcId="{7F27B35B-E6EA-45F2-B898-77AD36D9ED92}" destId="{AE9920CE-E622-4765-92CE-5CF68CCB4551}" srcOrd="0" destOrd="0" presId="urn:microsoft.com/office/officeart/2008/layout/RadialCluster"/>
    <dgm:cxn modelId="{6A39C43D-AE3B-4FF9-BCB5-A2FA7390BE38}" type="presOf" srcId="{EBFDF54D-9E21-453C-A736-B05E122C3C75}" destId="{09AE7ACF-4631-44C2-88BA-F688A2CD8252}" srcOrd="0" destOrd="0" presId="urn:microsoft.com/office/officeart/2008/layout/RadialCluster"/>
    <dgm:cxn modelId="{C5967A43-FECA-4327-932C-92FAF36D9B1A}" type="presOf" srcId="{53F07BAF-58B1-4E1F-8A06-550F10D50BA6}" destId="{E3886BA0-6C85-4B7F-955E-CE5A9C97634F}" srcOrd="0" destOrd="0" presId="urn:microsoft.com/office/officeart/2008/layout/RadialCluster"/>
    <dgm:cxn modelId="{83BFD947-129B-48AA-813D-A624B602956A}" type="presOf" srcId="{834E644D-49C9-46CD-8664-AA442F4D5192}" destId="{B5B8D4FE-0530-45C8-815A-2B95423F7E11}" srcOrd="0" destOrd="0" presId="urn:microsoft.com/office/officeart/2008/layout/RadialCluster"/>
    <dgm:cxn modelId="{5EA0E852-B36C-458C-BF32-BA09D4509FA3}" type="presOf" srcId="{A95D0848-83D8-4487-9CEE-80A91EE85651}" destId="{2BFDC65C-AFB6-48CC-929B-CD5330F69161}" srcOrd="0" destOrd="0" presId="urn:microsoft.com/office/officeart/2008/layout/RadialCluster"/>
    <dgm:cxn modelId="{3C289658-0BF8-4461-B46B-BFA9EA24B3C1}" srcId="{53F07BAF-58B1-4E1F-8A06-550F10D50BA6}" destId="{60AAB725-0F35-415F-B49B-DBEB758E388E}" srcOrd="0" destOrd="0" parTransId="{0E7E195F-49AF-4EB2-B641-C61A5A4CAE88}" sibTransId="{C35FFFBB-5BBD-4EA5-9981-85BA69BADB74}"/>
    <dgm:cxn modelId="{FE55AC84-9E30-4D48-811F-E995E12F6DAC}" srcId="{60AAB725-0F35-415F-B49B-DBEB758E388E}" destId="{A95D0848-83D8-4487-9CEE-80A91EE85651}" srcOrd="2" destOrd="0" parTransId="{C46D6E6E-BEA6-4669-A1E6-18B64851FDC8}" sibTransId="{3A49A738-D773-4554-AACF-88F52F863BDA}"/>
    <dgm:cxn modelId="{48C6AE84-9E1D-497D-9119-AAAFBE1FF362}" type="presOf" srcId="{6BAD189F-AF8D-46B4-AF85-CB1B22FFD0D3}" destId="{A271D185-8CD7-47D0-8615-BFEA004CAC21}" srcOrd="0" destOrd="0" presId="urn:microsoft.com/office/officeart/2008/layout/RadialCluster"/>
    <dgm:cxn modelId="{B8F1B0BA-6F00-4D3C-947B-1D0BCA0BA51F}" type="presOf" srcId="{2AFC2AD6-722A-4836-9455-6216DFB78D11}" destId="{3B8B8705-D1B4-461C-9CF1-9CBDA75B6286}" srcOrd="0" destOrd="0" presId="urn:microsoft.com/office/officeart/2008/layout/RadialCluster"/>
    <dgm:cxn modelId="{00BC76CC-FDF2-4E13-9F04-32400848A112}" srcId="{60AAB725-0F35-415F-B49B-DBEB758E388E}" destId="{834E644D-49C9-46CD-8664-AA442F4D5192}" srcOrd="3" destOrd="0" parTransId="{7F27B35B-E6EA-45F2-B898-77AD36D9ED92}" sibTransId="{B1425312-0D86-4316-BF8B-40D587BC58D6}"/>
    <dgm:cxn modelId="{1E886ED0-9F18-4148-AC3A-FAE342B49C6E}" type="presOf" srcId="{E615700D-5A49-42A5-803F-5A137919C2D5}" destId="{8CD0099E-5F5A-4398-8953-664EC242A919}" srcOrd="0" destOrd="0" presId="urn:microsoft.com/office/officeart/2008/layout/RadialCluster"/>
    <dgm:cxn modelId="{F996E7D2-E0B7-4E67-92EB-8F9175D5846F}" srcId="{60AAB725-0F35-415F-B49B-DBEB758E388E}" destId="{E615700D-5A49-42A5-803F-5A137919C2D5}" srcOrd="1" destOrd="0" parTransId="{A202D1FB-E5BC-40B9-BC2A-B88FE556375F}" sibTransId="{4E3E1FFB-654F-4747-96E2-B1AA77A9D6A8}"/>
    <dgm:cxn modelId="{8F7484EA-CBD0-47E1-A87A-8F38D2DF2E8A}" srcId="{60AAB725-0F35-415F-B49B-DBEB758E388E}" destId="{2AFC2AD6-722A-4836-9455-6216DFB78D11}" srcOrd="0" destOrd="0" parTransId="{AF20D372-BB01-484E-91B3-A15238425E49}" sibTransId="{B7028BA0-F116-4D0C-AF62-7ED2BD72FDB4}"/>
    <dgm:cxn modelId="{8C5AADEF-2EDF-497D-B8E8-C9B080CE6E87}" type="presOf" srcId="{AF20D372-BB01-484E-91B3-A15238425E49}" destId="{7A0E03D2-9FF2-48A4-8564-CDC39F1EFB96}" srcOrd="0" destOrd="0" presId="urn:microsoft.com/office/officeart/2008/layout/RadialCluster"/>
    <dgm:cxn modelId="{A75A56F7-9200-43FA-8CB5-142412288BE2}" type="presOf" srcId="{A202D1FB-E5BC-40B9-BC2A-B88FE556375F}" destId="{180E1C70-0ECC-4C74-A0A1-1B15E94E379A}" srcOrd="0" destOrd="0" presId="urn:microsoft.com/office/officeart/2008/layout/RadialCluster"/>
    <dgm:cxn modelId="{0CF52FF9-889C-46B8-9BFF-ABF4198CA692}" type="presOf" srcId="{C46D6E6E-BEA6-4669-A1E6-18B64851FDC8}" destId="{1D4E0DE5-2837-466E-B1CF-871AAA36CA88}" srcOrd="0" destOrd="0" presId="urn:microsoft.com/office/officeart/2008/layout/RadialCluster"/>
    <dgm:cxn modelId="{9E826EAB-95E9-438E-9DF3-689F9BCB2550}" type="presParOf" srcId="{E3886BA0-6C85-4B7F-955E-CE5A9C97634F}" destId="{A3BA842F-2BD9-4FCA-B383-C7B01D507AC0}" srcOrd="0" destOrd="0" presId="urn:microsoft.com/office/officeart/2008/layout/RadialCluster"/>
    <dgm:cxn modelId="{75961ECC-8AA0-4E72-AFF2-F69C91A7E52D}" type="presParOf" srcId="{A3BA842F-2BD9-4FCA-B383-C7B01D507AC0}" destId="{88714253-1738-4EBC-AEED-E32E1976F337}" srcOrd="0" destOrd="0" presId="urn:microsoft.com/office/officeart/2008/layout/RadialCluster"/>
    <dgm:cxn modelId="{0C975553-A001-4FB0-A3F2-493460A56658}" type="presParOf" srcId="{A3BA842F-2BD9-4FCA-B383-C7B01D507AC0}" destId="{7A0E03D2-9FF2-48A4-8564-CDC39F1EFB96}" srcOrd="1" destOrd="0" presId="urn:microsoft.com/office/officeart/2008/layout/RadialCluster"/>
    <dgm:cxn modelId="{1D483F38-6B29-4BB2-83EC-5A141DBCF109}" type="presParOf" srcId="{A3BA842F-2BD9-4FCA-B383-C7B01D507AC0}" destId="{3B8B8705-D1B4-461C-9CF1-9CBDA75B6286}" srcOrd="2" destOrd="0" presId="urn:microsoft.com/office/officeart/2008/layout/RadialCluster"/>
    <dgm:cxn modelId="{CE702719-CEFD-4443-A993-CE7368A65E28}" type="presParOf" srcId="{A3BA842F-2BD9-4FCA-B383-C7B01D507AC0}" destId="{180E1C70-0ECC-4C74-A0A1-1B15E94E379A}" srcOrd="3" destOrd="0" presId="urn:microsoft.com/office/officeart/2008/layout/RadialCluster"/>
    <dgm:cxn modelId="{B6F09C4A-9EFD-43FE-8A99-04A3C27B6861}" type="presParOf" srcId="{A3BA842F-2BD9-4FCA-B383-C7B01D507AC0}" destId="{8CD0099E-5F5A-4398-8953-664EC242A919}" srcOrd="4" destOrd="0" presId="urn:microsoft.com/office/officeart/2008/layout/RadialCluster"/>
    <dgm:cxn modelId="{BAAF0075-4487-418F-A326-E9D4508F4FCA}" type="presParOf" srcId="{A3BA842F-2BD9-4FCA-B383-C7B01D507AC0}" destId="{1D4E0DE5-2837-466E-B1CF-871AAA36CA88}" srcOrd="5" destOrd="0" presId="urn:microsoft.com/office/officeart/2008/layout/RadialCluster"/>
    <dgm:cxn modelId="{E6615E58-4BE8-4489-B62E-BC9A2FB8AA37}" type="presParOf" srcId="{A3BA842F-2BD9-4FCA-B383-C7B01D507AC0}" destId="{2BFDC65C-AFB6-48CC-929B-CD5330F69161}" srcOrd="6" destOrd="0" presId="urn:microsoft.com/office/officeart/2008/layout/RadialCluster"/>
    <dgm:cxn modelId="{E328BD38-10A1-4ED9-B28F-40D56C2B8395}" type="presParOf" srcId="{A3BA842F-2BD9-4FCA-B383-C7B01D507AC0}" destId="{AE9920CE-E622-4765-92CE-5CF68CCB4551}" srcOrd="7" destOrd="0" presId="urn:microsoft.com/office/officeart/2008/layout/RadialCluster"/>
    <dgm:cxn modelId="{AFC246A3-E8B6-4341-AF0C-E6ED88893A0B}" type="presParOf" srcId="{A3BA842F-2BD9-4FCA-B383-C7B01D507AC0}" destId="{B5B8D4FE-0530-45C8-815A-2B95423F7E11}" srcOrd="8" destOrd="0" presId="urn:microsoft.com/office/officeart/2008/layout/RadialCluster"/>
    <dgm:cxn modelId="{B883EA9B-9581-48DE-B4E5-2F172FA71F39}" type="presParOf" srcId="{A3BA842F-2BD9-4FCA-B383-C7B01D507AC0}" destId="{A271D185-8CD7-47D0-8615-BFEA004CAC21}" srcOrd="9" destOrd="0" presId="urn:microsoft.com/office/officeart/2008/layout/RadialCluster"/>
    <dgm:cxn modelId="{2B7BEB00-0E79-48F1-8894-61C569219563}" type="presParOf" srcId="{A3BA842F-2BD9-4FCA-B383-C7B01D507AC0}" destId="{09AE7ACF-4631-44C2-88BA-F688A2CD8252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14253-1738-4EBC-AEED-E32E1976F337}">
      <dsp:nvSpPr>
        <dsp:cNvPr id="0" name=""/>
        <dsp:cNvSpPr/>
      </dsp:nvSpPr>
      <dsp:spPr>
        <a:xfrm>
          <a:off x="3333499" y="1872017"/>
          <a:ext cx="1439648" cy="1439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субъектная роль ученика и учителя</a:t>
          </a:r>
        </a:p>
      </dsp:txBody>
      <dsp:txXfrm>
        <a:off x="3403777" y="1942295"/>
        <a:ext cx="1299092" cy="1299092"/>
      </dsp:txXfrm>
    </dsp:sp>
    <dsp:sp modelId="{7A0E03D2-9FF2-48A4-8564-CDC39F1EFB96}">
      <dsp:nvSpPr>
        <dsp:cNvPr id="0" name=""/>
        <dsp:cNvSpPr/>
      </dsp:nvSpPr>
      <dsp:spPr>
        <a:xfrm rot="16200000">
          <a:off x="3655516" y="1474210"/>
          <a:ext cx="7956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561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B8705-D1B4-461C-9CF1-9CBDA75B6286}">
      <dsp:nvSpPr>
        <dsp:cNvPr id="0" name=""/>
        <dsp:cNvSpPr/>
      </dsp:nvSpPr>
      <dsp:spPr>
        <a:xfrm>
          <a:off x="2565879" y="111837"/>
          <a:ext cx="2974890" cy="964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 err="1">
              <a:solidFill>
                <a:schemeClr val="tx1"/>
              </a:solidFill>
            </a:rPr>
            <a:t>слушание+говорение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2612965" y="158923"/>
        <a:ext cx="2880718" cy="870392"/>
      </dsp:txXfrm>
    </dsp:sp>
    <dsp:sp modelId="{180E1C70-0ECC-4C74-A0A1-1B15E94E379A}">
      <dsp:nvSpPr>
        <dsp:cNvPr id="0" name=""/>
        <dsp:cNvSpPr/>
      </dsp:nvSpPr>
      <dsp:spPr>
        <a:xfrm rot="2932373">
          <a:off x="4590942" y="3511769"/>
          <a:ext cx="5313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13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0099E-5F5A-4398-8953-664EC242A919}">
      <dsp:nvSpPr>
        <dsp:cNvPr id="0" name=""/>
        <dsp:cNvSpPr/>
      </dsp:nvSpPr>
      <dsp:spPr>
        <a:xfrm>
          <a:off x="4970165" y="3711873"/>
          <a:ext cx="964564" cy="964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анализ</a:t>
          </a:r>
        </a:p>
      </dsp:txBody>
      <dsp:txXfrm>
        <a:off x="5017251" y="3758959"/>
        <a:ext cx="870392" cy="870392"/>
      </dsp:txXfrm>
    </dsp:sp>
    <dsp:sp modelId="{1D4E0DE5-2837-466E-B1CF-871AAA36CA88}">
      <dsp:nvSpPr>
        <dsp:cNvPr id="0" name=""/>
        <dsp:cNvSpPr/>
      </dsp:nvSpPr>
      <dsp:spPr>
        <a:xfrm rot="20978633">
          <a:off x="4762891" y="2347109"/>
          <a:ext cx="12592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929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FDC65C-AFB6-48CC-929B-CD5330F69161}">
      <dsp:nvSpPr>
        <dsp:cNvPr id="0" name=""/>
        <dsp:cNvSpPr/>
      </dsp:nvSpPr>
      <dsp:spPr>
        <a:xfrm>
          <a:off x="6011933" y="1663504"/>
          <a:ext cx="964564" cy="964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</a:rPr>
            <a:t>применение</a:t>
          </a:r>
        </a:p>
      </dsp:txBody>
      <dsp:txXfrm>
        <a:off x="6059019" y="1710590"/>
        <a:ext cx="870392" cy="870392"/>
      </dsp:txXfrm>
    </dsp:sp>
    <dsp:sp modelId="{AE9920CE-E622-4765-92CE-5CF68CCB4551}">
      <dsp:nvSpPr>
        <dsp:cNvPr id="0" name=""/>
        <dsp:cNvSpPr/>
      </dsp:nvSpPr>
      <dsp:spPr>
        <a:xfrm rot="11376137">
          <a:off x="1985027" y="2356802"/>
          <a:ext cx="13579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5798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8D4FE-0530-45C8-815A-2B95423F7E11}">
      <dsp:nvSpPr>
        <dsp:cNvPr id="0" name=""/>
        <dsp:cNvSpPr/>
      </dsp:nvSpPr>
      <dsp:spPr>
        <a:xfrm>
          <a:off x="1029976" y="1679666"/>
          <a:ext cx="964564" cy="964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</a:rPr>
            <a:t>восприятие</a:t>
          </a:r>
        </a:p>
      </dsp:txBody>
      <dsp:txXfrm>
        <a:off x="1077062" y="1726752"/>
        <a:ext cx="870392" cy="870392"/>
      </dsp:txXfrm>
    </dsp:sp>
    <dsp:sp modelId="{A271D185-8CD7-47D0-8615-BFEA004CAC21}">
      <dsp:nvSpPr>
        <dsp:cNvPr id="0" name=""/>
        <dsp:cNvSpPr/>
      </dsp:nvSpPr>
      <dsp:spPr>
        <a:xfrm rot="7775806">
          <a:off x="3031580" y="3512292"/>
          <a:ext cx="5207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073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E7ACF-4631-44C2-88BA-F688A2CD8252}">
      <dsp:nvSpPr>
        <dsp:cNvPr id="0" name=""/>
        <dsp:cNvSpPr/>
      </dsp:nvSpPr>
      <dsp:spPr>
        <a:xfrm>
          <a:off x="2170558" y="3712918"/>
          <a:ext cx="1114747" cy="9624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/>
              </a:solidFill>
            </a:rPr>
            <a:t>осмысление</a:t>
          </a:r>
        </a:p>
      </dsp:txBody>
      <dsp:txXfrm>
        <a:off x="2217541" y="3759901"/>
        <a:ext cx="1020781" cy="868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858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216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365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cb8f3b7f8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cb8f3b7f8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cd1d03d896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cd1d03d896_2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1cd1d03d896_2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1cd1d03d896_2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16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40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357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cd1d03d896_2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cd1d03d896_2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cd1d03d896_2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cd1d03d896_2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82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51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753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279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66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109700" y="1361098"/>
            <a:ext cx="6924600" cy="22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900149" y="2476940"/>
            <a:ext cx="1902663" cy="1470636"/>
            <a:chOff x="1564625" y="2516600"/>
            <a:chExt cx="801425" cy="619450"/>
          </a:xfrm>
        </p:grpSpPr>
        <p:sp>
          <p:nvSpPr>
            <p:cNvPr id="36" name="Google Shape;36;p2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1688313">
            <a:off x="-1341741" y="-814230"/>
            <a:ext cx="2384524" cy="2738320"/>
            <a:chOff x="1618800" y="-1482250"/>
            <a:chExt cx="2384550" cy="2738350"/>
          </a:xfrm>
        </p:grpSpPr>
        <p:sp>
          <p:nvSpPr>
            <p:cNvPr id="39" name="Google Shape;39;p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>
            <a:off x="2700507" y="1404788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2"/>
          </p:nvPr>
        </p:nvSpPr>
        <p:spPr>
          <a:xfrm>
            <a:off x="2700425" y="194198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3"/>
          </p:nvPr>
        </p:nvSpPr>
        <p:spPr>
          <a:xfrm>
            <a:off x="2700507" y="247917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4"/>
          </p:nvPr>
        </p:nvSpPr>
        <p:spPr>
          <a:xfrm>
            <a:off x="2700534" y="301637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5" hasCustomPrompt="1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6" hasCustomPrompt="1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7" hasCustomPrompt="1"/>
          </p:nvPr>
        </p:nvSpPr>
        <p:spPr>
          <a:xfrm>
            <a:off x="1544813" y="247918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8" hasCustomPrompt="1"/>
          </p:nvPr>
        </p:nvSpPr>
        <p:spPr>
          <a:xfrm>
            <a:off x="1544813" y="3016375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9"/>
          </p:nvPr>
        </p:nvSpPr>
        <p:spPr>
          <a:xfrm>
            <a:off x="2700534" y="355356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544813" y="355356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4"/>
          </p:nvPr>
        </p:nvSpPr>
        <p:spPr>
          <a:xfrm>
            <a:off x="2700507" y="409076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5" hasCustomPrompt="1"/>
          </p:nvPr>
        </p:nvSpPr>
        <p:spPr>
          <a:xfrm>
            <a:off x="1544788" y="4090762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/>
          <p:nvPr/>
        </p:nvSpPr>
        <p:spPr>
          <a:xfrm rot="-3875172">
            <a:off x="8250321" y="2800443"/>
            <a:ext cx="1598120" cy="1551372"/>
          </a:xfrm>
          <a:custGeom>
            <a:avLst/>
            <a:gdLst/>
            <a:ahLst/>
            <a:cxnLst/>
            <a:rect l="l" t="t" r="r" b="b"/>
            <a:pathLst>
              <a:path w="27588" h="26781" extrusionOk="0">
                <a:moveTo>
                  <a:pt x="17630" y="1369"/>
                </a:moveTo>
                <a:cubicBezTo>
                  <a:pt x="18119" y="1369"/>
                  <a:pt x="18614" y="1400"/>
                  <a:pt x="19114" y="1458"/>
                </a:cubicBezTo>
                <a:cubicBezTo>
                  <a:pt x="19481" y="1492"/>
                  <a:pt x="19848" y="1625"/>
                  <a:pt x="20182" y="1792"/>
                </a:cubicBezTo>
                <a:cubicBezTo>
                  <a:pt x="22283" y="2859"/>
                  <a:pt x="23484" y="4561"/>
                  <a:pt x="23851" y="6829"/>
                </a:cubicBezTo>
                <a:cubicBezTo>
                  <a:pt x="24085" y="8030"/>
                  <a:pt x="24018" y="9297"/>
                  <a:pt x="23751" y="10498"/>
                </a:cubicBezTo>
                <a:cubicBezTo>
                  <a:pt x="23351" y="12133"/>
                  <a:pt x="22750" y="13667"/>
                  <a:pt x="21916" y="15135"/>
                </a:cubicBezTo>
                <a:cubicBezTo>
                  <a:pt x="20782" y="17136"/>
                  <a:pt x="19481" y="19038"/>
                  <a:pt x="17814" y="20672"/>
                </a:cubicBezTo>
                <a:cubicBezTo>
                  <a:pt x="16312" y="22140"/>
                  <a:pt x="14678" y="23474"/>
                  <a:pt x="12777" y="24375"/>
                </a:cubicBezTo>
                <a:cubicBezTo>
                  <a:pt x="12578" y="24474"/>
                  <a:pt x="12391" y="24538"/>
                  <a:pt x="12194" y="24538"/>
                </a:cubicBezTo>
                <a:cubicBezTo>
                  <a:pt x="12061" y="24538"/>
                  <a:pt x="11924" y="24509"/>
                  <a:pt x="11776" y="24442"/>
                </a:cubicBezTo>
                <a:cubicBezTo>
                  <a:pt x="8774" y="23174"/>
                  <a:pt x="6672" y="21106"/>
                  <a:pt x="5805" y="17937"/>
                </a:cubicBezTo>
                <a:cubicBezTo>
                  <a:pt x="5705" y="17603"/>
                  <a:pt x="5672" y="17203"/>
                  <a:pt x="5638" y="16869"/>
                </a:cubicBezTo>
                <a:cubicBezTo>
                  <a:pt x="5405" y="15135"/>
                  <a:pt x="5505" y="13367"/>
                  <a:pt x="5972" y="11699"/>
                </a:cubicBezTo>
                <a:cubicBezTo>
                  <a:pt x="7073" y="7863"/>
                  <a:pt x="9341" y="4961"/>
                  <a:pt x="12643" y="2793"/>
                </a:cubicBezTo>
                <a:cubicBezTo>
                  <a:pt x="14184" y="1774"/>
                  <a:pt x="15867" y="1369"/>
                  <a:pt x="17630" y="1369"/>
                </a:cubicBezTo>
                <a:close/>
                <a:moveTo>
                  <a:pt x="15768" y="1"/>
                </a:moveTo>
                <a:cubicBezTo>
                  <a:pt x="14807" y="1"/>
                  <a:pt x="13882" y="99"/>
                  <a:pt x="12977" y="358"/>
                </a:cubicBezTo>
                <a:cubicBezTo>
                  <a:pt x="11509" y="791"/>
                  <a:pt x="10275" y="1458"/>
                  <a:pt x="9041" y="2326"/>
                </a:cubicBezTo>
                <a:cubicBezTo>
                  <a:pt x="7306" y="3593"/>
                  <a:pt x="5838" y="5128"/>
                  <a:pt x="4637" y="6929"/>
                </a:cubicBezTo>
                <a:cubicBezTo>
                  <a:pt x="2369" y="10198"/>
                  <a:pt x="1502" y="13867"/>
                  <a:pt x="2136" y="17837"/>
                </a:cubicBezTo>
                <a:cubicBezTo>
                  <a:pt x="2636" y="21139"/>
                  <a:pt x="4571" y="23541"/>
                  <a:pt x="7473" y="25175"/>
                </a:cubicBezTo>
                <a:cubicBezTo>
                  <a:pt x="7606" y="25209"/>
                  <a:pt x="7773" y="25275"/>
                  <a:pt x="7840" y="25442"/>
                </a:cubicBezTo>
                <a:lnTo>
                  <a:pt x="7706" y="25542"/>
                </a:lnTo>
                <a:cubicBezTo>
                  <a:pt x="7606" y="25542"/>
                  <a:pt x="7473" y="25509"/>
                  <a:pt x="7339" y="25509"/>
                </a:cubicBezTo>
                <a:cubicBezTo>
                  <a:pt x="5805" y="25342"/>
                  <a:pt x="4437" y="24808"/>
                  <a:pt x="3270" y="23708"/>
                </a:cubicBezTo>
                <a:cubicBezTo>
                  <a:pt x="3015" y="23453"/>
                  <a:pt x="2736" y="23366"/>
                  <a:pt x="2393" y="23366"/>
                </a:cubicBezTo>
                <a:cubicBezTo>
                  <a:pt x="2331" y="23366"/>
                  <a:pt x="2268" y="23369"/>
                  <a:pt x="2202" y="23374"/>
                </a:cubicBezTo>
                <a:cubicBezTo>
                  <a:pt x="1769" y="23474"/>
                  <a:pt x="1302" y="23508"/>
                  <a:pt x="835" y="23541"/>
                </a:cubicBezTo>
                <a:lnTo>
                  <a:pt x="334" y="23674"/>
                </a:lnTo>
                <a:cubicBezTo>
                  <a:pt x="101" y="23808"/>
                  <a:pt x="1" y="24008"/>
                  <a:pt x="168" y="24241"/>
                </a:cubicBezTo>
                <a:cubicBezTo>
                  <a:pt x="201" y="24341"/>
                  <a:pt x="301" y="24408"/>
                  <a:pt x="368" y="24508"/>
                </a:cubicBezTo>
                <a:cubicBezTo>
                  <a:pt x="1502" y="25709"/>
                  <a:pt x="2970" y="26343"/>
                  <a:pt x="4604" y="26543"/>
                </a:cubicBezTo>
                <a:cubicBezTo>
                  <a:pt x="5682" y="26697"/>
                  <a:pt x="6778" y="26781"/>
                  <a:pt x="7878" y="26781"/>
                </a:cubicBezTo>
                <a:cubicBezTo>
                  <a:pt x="8922" y="26781"/>
                  <a:pt x="9969" y="26705"/>
                  <a:pt x="11009" y="26543"/>
                </a:cubicBezTo>
                <a:cubicBezTo>
                  <a:pt x="11197" y="26519"/>
                  <a:pt x="11386" y="26496"/>
                  <a:pt x="11575" y="26496"/>
                </a:cubicBezTo>
                <a:cubicBezTo>
                  <a:pt x="11653" y="26496"/>
                  <a:pt x="11731" y="26500"/>
                  <a:pt x="11809" y="26510"/>
                </a:cubicBezTo>
                <a:cubicBezTo>
                  <a:pt x="13120" y="26700"/>
                  <a:pt x="14445" y="26770"/>
                  <a:pt x="15766" y="26770"/>
                </a:cubicBezTo>
                <a:cubicBezTo>
                  <a:pt x="16529" y="26770"/>
                  <a:pt x="17290" y="26746"/>
                  <a:pt x="18047" y="26710"/>
                </a:cubicBezTo>
                <a:cubicBezTo>
                  <a:pt x="21183" y="26610"/>
                  <a:pt x="24018" y="25709"/>
                  <a:pt x="26687" y="24141"/>
                </a:cubicBezTo>
                <a:cubicBezTo>
                  <a:pt x="27120" y="23874"/>
                  <a:pt x="27287" y="23508"/>
                  <a:pt x="27487" y="23141"/>
                </a:cubicBezTo>
                <a:cubicBezTo>
                  <a:pt x="27554" y="22974"/>
                  <a:pt x="27487" y="22874"/>
                  <a:pt x="27320" y="22874"/>
                </a:cubicBezTo>
                <a:lnTo>
                  <a:pt x="27020" y="22874"/>
                </a:lnTo>
                <a:cubicBezTo>
                  <a:pt x="25819" y="23107"/>
                  <a:pt x="24618" y="23207"/>
                  <a:pt x="23518" y="23841"/>
                </a:cubicBezTo>
                <a:cubicBezTo>
                  <a:pt x="23151" y="24041"/>
                  <a:pt x="22784" y="24208"/>
                  <a:pt x="22383" y="24375"/>
                </a:cubicBezTo>
                <a:cubicBezTo>
                  <a:pt x="21216" y="24875"/>
                  <a:pt x="20115" y="25376"/>
                  <a:pt x="18814" y="25442"/>
                </a:cubicBezTo>
                <a:cubicBezTo>
                  <a:pt x="18539" y="25451"/>
                  <a:pt x="18268" y="25455"/>
                  <a:pt x="18000" y="25455"/>
                </a:cubicBezTo>
                <a:cubicBezTo>
                  <a:pt x="17194" y="25455"/>
                  <a:pt x="16413" y="25417"/>
                  <a:pt x="15612" y="25342"/>
                </a:cubicBezTo>
                <a:cubicBezTo>
                  <a:pt x="15445" y="25309"/>
                  <a:pt x="15312" y="25309"/>
                  <a:pt x="15178" y="25209"/>
                </a:cubicBezTo>
                <a:cubicBezTo>
                  <a:pt x="15278" y="25109"/>
                  <a:pt x="15378" y="25009"/>
                  <a:pt x="15512" y="24975"/>
                </a:cubicBezTo>
                <a:cubicBezTo>
                  <a:pt x="16413" y="24508"/>
                  <a:pt x="17180" y="24008"/>
                  <a:pt x="17947" y="23441"/>
                </a:cubicBezTo>
                <a:cubicBezTo>
                  <a:pt x="21183" y="20939"/>
                  <a:pt x="23784" y="17837"/>
                  <a:pt x="25786" y="14268"/>
                </a:cubicBezTo>
                <a:cubicBezTo>
                  <a:pt x="26920" y="12199"/>
                  <a:pt x="27587" y="10098"/>
                  <a:pt x="27520" y="7696"/>
                </a:cubicBezTo>
                <a:cubicBezTo>
                  <a:pt x="27487" y="5962"/>
                  <a:pt x="26853" y="4427"/>
                  <a:pt x="25686" y="3126"/>
                </a:cubicBezTo>
                <a:cubicBezTo>
                  <a:pt x="24685" y="1992"/>
                  <a:pt x="23418" y="1292"/>
                  <a:pt x="21950" y="858"/>
                </a:cubicBezTo>
                <a:cubicBezTo>
                  <a:pt x="20182" y="358"/>
                  <a:pt x="18414" y="157"/>
                  <a:pt x="16613" y="24"/>
                </a:cubicBezTo>
                <a:cubicBezTo>
                  <a:pt x="16328" y="9"/>
                  <a:pt x="16046" y="1"/>
                  <a:pt x="157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 rot="-5946544">
            <a:off x="-1432702" y="1872213"/>
            <a:ext cx="2384336" cy="2738104"/>
            <a:chOff x="1618800" y="-1482250"/>
            <a:chExt cx="2384550" cy="2738350"/>
          </a:xfrm>
        </p:grpSpPr>
        <p:sp>
          <p:nvSpPr>
            <p:cNvPr id="380" name="Google Shape;380;p1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4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86" name="Google Shape;386;p14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72420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12" name="Google Shape;412;p14"/>
          <p:cNvGrpSpPr/>
          <p:nvPr/>
        </p:nvGrpSpPr>
        <p:grpSpPr>
          <a:xfrm rot="-9063091">
            <a:off x="8030960" y="1605842"/>
            <a:ext cx="1700478" cy="1888774"/>
            <a:chOff x="5330850" y="2543100"/>
            <a:chExt cx="599425" cy="665800"/>
          </a:xfrm>
        </p:grpSpPr>
        <p:sp>
          <p:nvSpPr>
            <p:cNvPr id="413" name="Google Shape;413;p14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1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17" name="Google Shape;417;p1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15"/>
          <p:cNvSpPr txBox="1">
            <a:spLocks noGrp="1"/>
          </p:cNvSpPr>
          <p:nvPr>
            <p:ph type="title"/>
          </p:nvPr>
        </p:nvSpPr>
        <p:spPr>
          <a:xfrm>
            <a:off x="2828925" y="2571750"/>
            <a:ext cx="56019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title" idx="2" hasCustomPrompt="1"/>
          </p:nvPr>
        </p:nvSpPr>
        <p:spPr>
          <a:xfrm>
            <a:off x="641627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43" name="Google Shape;443;p15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444" name="Google Shape;444;p15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5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447" name="Google Shape;447;p15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6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1" name="Google Shape;451;p16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16"/>
          <p:cNvSpPr txBox="1">
            <a:spLocks noGrp="1"/>
          </p:cNvSpPr>
          <p:nvPr>
            <p:ph type="title"/>
          </p:nvPr>
        </p:nvSpPr>
        <p:spPr>
          <a:xfrm>
            <a:off x="951000" y="2157975"/>
            <a:ext cx="7242000" cy="20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6" name="Google Shape;476;p16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7255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7" name="Google Shape;477;p16"/>
          <p:cNvGrpSpPr/>
          <p:nvPr/>
        </p:nvGrpSpPr>
        <p:grpSpPr>
          <a:xfrm rot="3802984">
            <a:off x="300432" y="-918069"/>
            <a:ext cx="2453878" cy="1896635"/>
            <a:chOff x="1564625" y="2516600"/>
            <a:chExt cx="801425" cy="619450"/>
          </a:xfrm>
        </p:grpSpPr>
        <p:sp>
          <p:nvSpPr>
            <p:cNvPr id="478" name="Google Shape;478;p16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80;p16"/>
          <p:cNvSpPr/>
          <p:nvPr/>
        </p:nvSpPr>
        <p:spPr>
          <a:xfrm rot="-1060386">
            <a:off x="6190599" y="4258353"/>
            <a:ext cx="2449176" cy="96422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9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7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83" name="Google Shape;483;p17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17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46233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509" name="Google Shape;509;p17"/>
          <p:cNvSpPr/>
          <p:nvPr/>
        </p:nvSpPr>
        <p:spPr>
          <a:xfrm rot="2173856">
            <a:off x="1593440" y="-629912"/>
            <a:ext cx="2449134" cy="96420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8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4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712" name="Google Shape;712;p24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24"/>
          <p:cNvSpPr txBox="1">
            <a:spLocks noGrp="1"/>
          </p:cNvSpPr>
          <p:nvPr>
            <p:ph type="subTitle" idx="1"/>
          </p:nvPr>
        </p:nvSpPr>
        <p:spPr>
          <a:xfrm>
            <a:off x="1869150" y="2049350"/>
            <a:ext cx="5405700" cy="15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37" name="Google Shape;737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738" name="Google Shape;738;p24"/>
          <p:cNvGrpSpPr/>
          <p:nvPr/>
        </p:nvGrpSpPr>
        <p:grpSpPr>
          <a:xfrm rot="-1736909" flipH="1">
            <a:off x="8107160" y="739742"/>
            <a:ext cx="1700478" cy="1888774"/>
            <a:chOff x="5330850" y="2543100"/>
            <a:chExt cx="599425" cy="665800"/>
          </a:xfrm>
        </p:grpSpPr>
        <p:sp>
          <p:nvSpPr>
            <p:cNvPr id="739" name="Google Shape;739;p24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24"/>
          <p:cNvSpPr/>
          <p:nvPr/>
        </p:nvSpPr>
        <p:spPr>
          <a:xfrm rot="-1991581" flipH="1">
            <a:off x="-1115413" y="2677975"/>
            <a:ext cx="2222195" cy="1909482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47" name="Google Shape;847;p2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28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872" name="Google Shape;872;p28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28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875" name="Google Shape;875;p28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8"/>
          <p:cNvGrpSpPr/>
          <p:nvPr/>
        </p:nvGrpSpPr>
        <p:grpSpPr>
          <a:xfrm rot="10800000">
            <a:off x="8348525" y="2191637"/>
            <a:ext cx="2384312" cy="2738076"/>
            <a:chOff x="1618800" y="-1482250"/>
            <a:chExt cx="2384550" cy="2738350"/>
          </a:xfrm>
        </p:grpSpPr>
        <p:sp>
          <p:nvSpPr>
            <p:cNvPr id="878" name="Google Shape;878;p2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84" name="Google Shape;884;p2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29"/>
          <p:cNvGrpSpPr/>
          <p:nvPr/>
        </p:nvGrpSpPr>
        <p:grpSpPr>
          <a:xfrm rot="-1353860">
            <a:off x="-1424605" y="950227"/>
            <a:ext cx="2384423" cy="2738204"/>
            <a:chOff x="1618800" y="-1482250"/>
            <a:chExt cx="2384550" cy="2738350"/>
          </a:xfrm>
        </p:grpSpPr>
        <p:sp>
          <p:nvSpPr>
            <p:cNvPr id="909" name="Google Shape;909;p2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29"/>
          <p:cNvSpPr/>
          <p:nvPr/>
        </p:nvSpPr>
        <p:spPr>
          <a:xfrm rot="1638287">
            <a:off x="6672272" y="-374448"/>
            <a:ext cx="1261498" cy="1447547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4" name="Google Shape;914;p29"/>
          <p:cNvGrpSpPr/>
          <p:nvPr/>
        </p:nvGrpSpPr>
        <p:grpSpPr>
          <a:xfrm rot="-1736909" flipH="1">
            <a:off x="8107160" y="1627367"/>
            <a:ext cx="1700478" cy="1888774"/>
            <a:chOff x="5330850" y="2543100"/>
            <a:chExt cx="599425" cy="665800"/>
          </a:xfrm>
        </p:grpSpPr>
        <p:sp>
          <p:nvSpPr>
            <p:cNvPr id="915" name="Google Shape;915;p2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7" name="Google Shape;917;p29"/>
          <p:cNvSpPr/>
          <p:nvPr/>
        </p:nvSpPr>
        <p:spPr>
          <a:xfrm rot="-1991581" flipH="1">
            <a:off x="590312" y="4445125"/>
            <a:ext cx="2222195" cy="1909482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" name="Google Shape;45;p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51000" y="2691375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71" name="Google Shape;71;p3"/>
          <p:cNvGrpSpPr/>
          <p:nvPr/>
        </p:nvGrpSpPr>
        <p:grpSpPr>
          <a:xfrm rot="1252902">
            <a:off x="8353173" y="2501504"/>
            <a:ext cx="724743" cy="1887484"/>
            <a:chOff x="5330650" y="3812325"/>
            <a:chExt cx="231850" cy="603800"/>
          </a:xfrm>
        </p:grpSpPr>
        <p:sp>
          <p:nvSpPr>
            <p:cNvPr id="72" name="Google Shape;72;p3"/>
            <p:cNvSpPr/>
            <p:nvPr/>
          </p:nvSpPr>
          <p:spPr>
            <a:xfrm>
              <a:off x="5330650" y="3812325"/>
              <a:ext cx="231850" cy="517900"/>
            </a:xfrm>
            <a:custGeom>
              <a:avLst/>
              <a:gdLst/>
              <a:ahLst/>
              <a:cxnLst/>
              <a:rect l="l" t="t" r="r" b="b"/>
              <a:pathLst>
                <a:path w="9274" h="20716" extrusionOk="0">
                  <a:moveTo>
                    <a:pt x="5576" y="1"/>
                  </a:moveTo>
                  <a:cubicBezTo>
                    <a:pt x="5167" y="1"/>
                    <a:pt x="4758" y="57"/>
                    <a:pt x="4370" y="168"/>
                  </a:cubicBezTo>
                  <a:cubicBezTo>
                    <a:pt x="2135" y="768"/>
                    <a:pt x="801" y="2970"/>
                    <a:pt x="34" y="5005"/>
                  </a:cubicBezTo>
                  <a:cubicBezTo>
                    <a:pt x="0" y="5138"/>
                    <a:pt x="34" y="5505"/>
                    <a:pt x="34" y="5638"/>
                  </a:cubicBezTo>
                  <a:lnTo>
                    <a:pt x="34" y="7106"/>
                  </a:lnTo>
                  <a:lnTo>
                    <a:pt x="34" y="8540"/>
                  </a:lnTo>
                  <a:cubicBezTo>
                    <a:pt x="134" y="8674"/>
                    <a:pt x="167" y="9007"/>
                    <a:pt x="134" y="9141"/>
                  </a:cubicBezTo>
                  <a:cubicBezTo>
                    <a:pt x="801" y="7273"/>
                    <a:pt x="1968" y="5338"/>
                    <a:pt x="3836" y="4504"/>
                  </a:cubicBezTo>
                  <a:cubicBezTo>
                    <a:pt x="4395" y="4256"/>
                    <a:pt x="5037" y="4123"/>
                    <a:pt x="5680" y="4123"/>
                  </a:cubicBezTo>
                  <a:cubicBezTo>
                    <a:pt x="6763" y="4123"/>
                    <a:pt x="7849" y="4501"/>
                    <a:pt x="8540" y="5338"/>
                  </a:cubicBezTo>
                  <a:cubicBezTo>
                    <a:pt x="8596" y="5414"/>
                    <a:pt x="8650" y="5489"/>
                    <a:pt x="8699" y="5565"/>
                  </a:cubicBezTo>
                  <a:lnTo>
                    <a:pt x="8699" y="5565"/>
                  </a:lnTo>
                  <a:cubicBezTo>
                    <a:pt x="8402" y="6177"/>
                    <a:pt x="8012" y="6733"/>
                    <a:pt x="7539" y="7206"/>
                  </a:cubicBezTo>
                  <a:cubicBezTo>
                    <a:pt x="6105" y="8841"/>
                    <a:pt x="4103" y="9975"/>
                    <a:pt x="2836" y="11809"/>
                  </a:cubicBezTo>
                  <a:cubicBezTo>
                    <a:pt x="2168" y="12810"/>
                    <a:pt x="1835" y="13844"/>
                    <a:pt x="1802" y="15045"/>
                  </a:cubicBezTo>
                  <a:cubicBezTo>
                    <a:pt x="1800" y="15106"/>
                    <a:pt x="1799" y="15167"/>
                    <a:pt x="1797" y="15228"/>
                  </a:cubicBezTo>
                  <a:lnTo>
                    <a:pt x="1797" y="15228"/>
                  </a:lnTo>
                  <a:cubicBezTo>
                    <a:pt x="1794" y="15248"/>
                    <a:pt x="1793" y="15293"/>
                    <a:pt x="1793" y="15367"/>
                  </a:cubicBezTo>
                  <a:lnTo>
                    <a:pt x="1793" y="15367"/>
                  </a:lnTo>
                  <a:cubicBezTo>
                    <a:pt x="1759" y="16656"/>
                    <a:pt x="1709" y="17919"/>
                    <a:pt x="1802" y="19181"/>
                  </a:cubicBezTo>
                  <a:cubicBezTo>
                    <a:pt x="1835" y="19714"/>
                    <a:pt x="1968" y="20214"/>
                    <a:pt x="2201" y="20714"/>
                  </a:cubicBezTo>
                  <a:lnTo>
                    <a:pt x="2201" y="20714"/>
                  </a:lnTo>
                  <a:cubicBezTo>
                    <a:pt x="2169" y="20641"/>
                    <a:pt x="2202" y="20148"/>
                    <a:pt x="2202" y="20115"/>
                  </a:cubicBezTo>
                  <a:lnTo>
                    <a:pt x="2202" y="18648"/>
                  </a:lnTo>
                  <a:lnTo>
                    <a:pt x="2202" y="17180"/>
                  </a:lnTo>
                  <a:cubicBezTo>
                    <a:pt x="2202" y="17166"/>
                    <a:pt x="2202" y="17151"/>
                    <a:pt x="2203" y="17135"/>
                  </a:cubicBezTo>
                  <a:lnTo>
                    <a:pt x="2203" y="17135"/>
                  </a:lnTo>
                  <a:cubicBezTo>
                    <a:pt x="2634" y="16169"/>
                    <a:pt x="3224" y="15359"/>
                    <a:pt x="4003" y="14645"/>
                  </a:cubicBezTo>
                  <a:cubicBezTo>
                    <a:pt x="5538" y="13144"/>
                    <a:pt x="7506" y="11976"/>
                    <a:pt x="8540" y="10008"/>
                  </a:cubicBezTo>
                  <a:cubicBezTo>
                    <a:pt x="9073" y="8974"/>
                    <a:pt x="9207" y="7940"/>
                    <a:pt x="9207" y="6773"/>
                  </a:cubicBezTo>
                  <a:cubicBezTo>
                    <a:pt x="9207" y="6756"/>
                    <a:pt x="9207" y="6739"/>
                    <a:pt x="9207" y="6722"/>
                  </a:cubicBezTo>
                  <a:lnTo>
                    <a:pt x="9207" y="6722"/>
                  </a:lnTo>
                  <a:cubicBezTo>
                    <a:pt x="9220" y="6791"/>
                    <a:pt x="9236" y="6865"/>
                    <a:pt x="9274" y="6939"/>
                  </a:cubicBezTo>
                  <a:lnTo>
                    <a:pt x="9274" y="3604"/>
                  </a:lnTo>
                  <a:cubicBezTo>
                    <a:pt x="9258" y="3682"/>
                    <a:pt x="9244" y="3757"/>
                    <a:pt x="9231" y="3829"/>
                  </a:cubicBezTo>
                  <a:lnTo>
                    <a:pt x="9231" y="3829"/>
                  </a:lnTo>
                  <a:cubicBezTo>
                    <a:pt x="9227" y="3608"/>
                    <a:pt x="9219" y="3389"/>
                    <a:pt x="9207" y="3170"/>
                  </a:cubicBezTo>
                  <a:cubicBezTo>
                    <a:pt x="9173" y="2670"/>
                    <a:pt x="9073" y="2203"/>
                    <a:pt x="8840" y="1802"/>
                  </a:cubicBezTo>
                  <a:cubicBezTo>
                    <a:pt x="8204" y="581"/>
                    <a:pt x="6889" y="1"/>
                    <a:pt x="5576" y="1"/>
                  </a:cubicBezTo>
                  <a:close/>
                  <a:moveTo>
                    <a:pt x="2201" y="20714"/>
                  </a:moveTo>
                  <a:cubicBezTo>
                    <a:pt x="2201" y="20715"/>
                    <a:pt x="2202" y="20715"/>
                    <a:pt x="2202" y="20716"/>
                  </a:cubicBezTo>
                  <a:cubicBezTo>
                    <a:pt x="2202" y="20715"/>
                    <a:pt x="2201" y="20715"/>
                    <a:pt x="2201" y="207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351500" y="4347725"/>
              <a:ext cx="87575" cy="68400"/>
            </a:xfrm>
            <a:custGeom>
              <a:avLst/>
              <a:gdLst/>
              <a:ahLst/>
              <a:cxnLst/>
              <a:rect l="l" t="t" r="r" b="b"/>
              <a:pathLst>
                <a:path w="3503" h="2736" extrusionOk="0">
                  <a:moveTo>
                    <a:pt x="0" y="0"/>
                  </a:moveTo>
                  <a:lnTo>
                    <a:pt x="0" y="2736"/>
                  </a:lnTo>
                  <a:lnTo>
                    <a:pt x="3503" y="2736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 rot="2189203">
            <a:off x="-497781" y="1572905"/>
            <a:ext cx="1236881" cy="1373842"/>
            <a:chOff x="5330850" y="2543100"/>
            <a:chExt cx="599425" cy="665800"/>
          </a:xfrm>
        </p:grpSpPr>
        <p:sp>
          <p:nvSpPr>
            <p:cNvPr id="75" name="Google Shape;75;p3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 rot="-1206683">
            <a:off x="-1071449" y="-928902"/>
            <a:ext cx="2384230" cy="2737983"/>
            <a:chOff x="1618800" y="-1482250"/>
            <a:chExt cx="2384550" cy="2738350"/>
          </a:xfrm>
        </p:grpSpPr>
        <p:sp>
          <p:nvSpPr>
            <p:cNvPr id="78" name="Google Shape;78;p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/>
          <p:nvPr/>
        </p:nvSpPr>
        <p:spPr>
          <a:xfrm rot="-3002358">
            <a:off x="3959725" y="-704124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15" name="Google Shape;115;p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 rot="-9462166">
            <a:off x="3821068" y="4223476"/>
            <a:ext cx="2384478" cy="2738267"/>
            <a:chOff x="1618800" y="-1482250"/>
            <a:chExt cx="2384550" cy="2738350"/>
          </a:xfrm>
        </p:grpSpPr>
        <p:sp>
          <p:nvSpPr>
            <p:cNvPr id="143" name="Google Shape;143;p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5"/>
          <p:cNvSpPr/>
          <p:nvPr/>
        </p:nvSpPr>
        <p:spPr>
          <a:xfrm rot="-2166029">
            <a:off x="-1526287" y="2696453"/>
            <a:ext cx="2449202" cy="96423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81" name="Google Shape;181;p7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 rot="-6604068">
            <a:off x="-1112783" y="3919745"/>
            <a:ext cx="2384329" cy="2738096"/>
            <a:chOff x="1618800" y="-1482250"/>
            <a:chExt cx="2384550" cy="2738350"/>
          </a:xfrm>
        </p:grpSpPr>
        <p:sp>
          <p:nvSpPr>
            <p:cNvPr id="208" name="Google Shape;208;p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rot="-9063091">
            <a:off x="8242860" y="-137558"/>
            <a:ext cx="1700478" cy="1888774"/>
            <a:chOff x="5330850" y="2543100"/>
            <a:chExt cx="599425" cy="665800"/>
          </a:xfrm>
        </p:grpSpPr>
        <p:sp>
          <p:nvSpPr>
            <p:cNvPr id="213" name="Google Shape;213;p7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7"/>
          <p:cNvSpPr/>
          <p:nvPr/>
        </p:nvSpPr>
        <p:spPr>
          <a:xfrm rot="-3002358">
            <a:off x="5760900" y="449717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18" name="Google Shape;218;p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8"/>
          <p:cNvSpPr/>
          <p:nvPr/>
        </p:nvSpPr>
        <p:spPr>
          <a:xfrm rot="3122091" flipH="1">
            <a:off x="6244937" y="-107128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8"/>
          <p:cNvGrpSpPr/>
          <p:nvPr/>
        </p:nvGrpSpPr>
        <p:grpSpPr>
          <a:xfrm rot="10800000">
            <a:off x="8078825" y="3202987"/>
            <a:ext cx="2384312" cy="2738076"/>
            <a:chOff x="1618800" y="-1482250"/>
            <a:chExt cx="2384550" cy="2738350"/>
          </a:xfrm>
        </p:grpSpPr>
        <p:sp>
          <p:nvSpPr>
            <p:cNvPr id="245" name="Google Shape;245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8"/>
          <p:cNvGrpSpPr/>
          <p:nvPr/>
        </p:nvGrpSpPr>
        <p:grpSpPr>
          <a:xfrm rot="-1206683">
            <a:off x="-1437474" y="-1314177"/>
            <a:ext cx="2384230" cy="2737983"/>
            <a:chOff x="1618800" y="-1482250"/>
            <a:chExt cx="2384550" cy="2738350"/>
          </a:xfrm>
        </p:grpSpPr>
        <p:sp>
          <p:nvSpPr>
            <p:cNvPr id="250" name="Google Shape;250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56" name="Google Shape;256;p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2" name="Google Shape;282;p9"/>
          <p:cNvGrpSpPr/>
          <p:nvPr/>
        </p:nvGrpSpPr>
        <p:grpSpPr>
          <a:xfrm rot="-767875">
            <a:off x="-1002808" y="-1307500"/>
            <a:ext cx="2384410" cy="2738189"/>
            <a:chOff x="1618800" y="-1482250"/>
            <a:chExt cx="2384550" cy="2738350"/>
          </a:xfrm>
        </p:grpSpPr>
        <p:sp>
          <p:nvSpPr>
            <p:cNvPr id="283" name="Google Shape;283;p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9"/>
          <p:cNvGrpSpPr/>
          <p:nvPr/>
        </p:nvGrpSpPr>
        <p:grpSpPr>
          <a:xfrm rot="-1736909" flipH="1">
            <a:off x="7992010" y="113492"/>
            <a:ext cx="1700478" cy="1888774"/>
            <a:chOff x="5330850" y="2543100"/>
            <a:chExt cx="599425" cy="665800"/>
          </a:xfrm>
        </p:grpSpPr>
        <p:sp>
          <p:nvSpPr>
            <p:cNvPr id="288" name="Google Shape;288;p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9"/>
          <p:cNvGrpSpPr/>
          <p:nvPr/>
        </p:nvGrpSpPr>
        <p:grpSpPr>
          <a:xfrm rot="8826689" flipH="1">
            <a:off x="-800900" y="4244010"/>
            <a:ext cx="3024958" cy="774320"/>
            <a:chOff x="1644675" y="3268375"/>
            <a:chExt cx="1276775" cy="326825"/>
          </a:xfrm>
        </p:grpSpPr>
        <p:sp>
          <p:nvSpPr>
            <p:cNvPr id="291" name="Google Shape;291;p9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grpSp>
        <p:nvGrpSpPr>
          <p:cNvPr id="295" name="Google Shape;295;p10"/>
          <p:cNvGrpSpPr/>
          <p:nvPr/>
        </p:nvGrpSpPr>
        <p:grpSpPr>
          <a:xfrm rot="-6184135">
            <a:off x="-1628368" y="742637"/>
            <a:ext cx="2384308" cy="2738072"/>
            <a:chOff x="1618800" y="-1482250"/>
            <a:chExt cx="2384550" cy="2738350"/>
          </a:xfrm>
        </p:grpSpPr>
        <p:sp>
          <p:nvSpPr>
            <p:cNvPr id="296" name="Google Shape;296;p10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0"/>
          <p:cNvSpPr/>
          <p:nvPr/>
        </p:nvSpPr>
        <p:spPr>
          <a:xfrm rot="-3002358">
            <a:off x="8189900" y="183422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1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03" name="Google Shape;303;p11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29" name="Google Shape;329;p11"/>
          <p:cNvGrpSpPr/>
          <p:nvPr/>
        </p:nvGrpSpPr>
        <p:grpSpPr>
          <a:xfrm>
            <a:off x="-514874" y="3574990"/>
            <a:ext cx="1902663" cy="1470636"/>
            <a:chOff x="1564625" y="2516600"/>
            <a:chExt cx="801425" cy="619450"/>
          </a:xfrm>
        </p:grpSpPr>
        <p:sp>
          <p:nvSpPr>
            <p:cNvPr id="330" name="Google Shape;330;p11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11"/>
          <p:cNvGrpSpPr/>
          <p:nvPr/>
        </p:nvGrpSpPr>
        <p:grpSpPr>
          <a:xfrm rot="1688313" flipH="1">
            <a:off x="7500459" y="-891280"/>
            <a:ext cx="2384524" cy="2738320"/>
            <a:chOff x="1618800" y="-1482250"/>
            <a:chExt cx="2384550" cy="2738350"/>
          </a:xfrm>
        </p:grpSpPr>
        <p:sp>
          <p:nvSpPr>
            <p:cNvPr id="333" name="Google Shape;333;p11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11"/>
          <p:cNvSpPr/>
          <p:nvPr/>
        </p:nvSpPr>
        <p:spPr>
          <a:xfrm rot="3122091" flipH="1">
            <a:off x="5012887" y="-137073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575" y="1152475"/>
            <a:ext cx="7708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70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265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5"/>
          <p:cNvSpPr txBox="1">
            <a:spLocks noGrp="1"/>
          </p:cNvSpPr>
          <p:nvPr>
            <p:ph type="title"/>
          </p:nvPr>
        </p:nvSpPr>
        <p:spPr>
          <a:xfrm>
            <a:off x="483167" y="101942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highlight>
                  <a:schemeClr val="accent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Захватывающее начало</a:t>
            </a:r>
            <a:endParaRPr sz="4400" dirty="0">
              <a:highlight>
                <a:schemeClr val="accen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7" name="Google Shape;977;p35"/>
          <p:cNvGrpSpPr/>
          <p:nvPr/>
        </p:nvGrpSpPr>
        <p:grpSpPr>
          <a:xfrm rot="-7287958">
            <a:off x="4470300" y="4332083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234B6-BE46-4850-94D9-F8734FCB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3" y="1542230"/>
            <a:ext cx="1377815" cy="457240"/>
          </a:xfrm>
          <a:prstGeom prst="rect">
            <a:avLst/>
          </a:prstGeom>
        </p:spPr>
      </p:pic>
      <p:pic>
        <p:nvPicPr>
          <p:cNvPr id="12" name="Рисунок 11" descr="Скрепка">
            <a:extLst>
              <a:ext uri="{FF2B5EF4-FFF2-40B4-BE49-F238E27FC236}">
                <a16:creationId xmlns:a16="http://schemas.microsoft.com/office/drawing/2014/main" id="{A2181170-C7DA-49DB-B13D-A91A3A40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48" y="1396938"/>
            <a:ext cx="747823" cy="747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044A1-67FA-48C5-950E-DB1EE9722898}"/>
              </a:ext>
            </a:extLst>
          </p:cNvPr>
          <p:cNvSpPr txBox="1"/>
          <p:nvPr/>
        </p:nvSpPr>
        <p:spPr>
          <a:xfrm>
            <a:off x="2047334" y="1353139"/>
            <a:ext cx="20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72A30A-7FBF-41F1-A124-3EC4B9FD7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55" y="2341529"/>
            <a:ext cx="1377815" cy="457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CA21F-9402-4F89-B83A-B76F449D2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24" y="2313553"/>
            <a:ext cx="757367" cy="685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505C1-527A-4D0A-A3A7-2B16815B45D0}"/>
              </a:ext>
            </a:extLst>
          </p:cNvPr>
          <p:cNvSpPr txBox="1"/>
          <p:nvPr/>
        </p:nvSpPr>
        <p:spPr>
          <a:xfrm>
            <a:off x="2113670" y="2181106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207F4-28C8-4E13-8B74-9AE896AD5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54" y="3159163"/>
            <a:ext cx="1377815" cy="463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39D69-652A-42FA-AC87-93FDA8EC3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148" y="3104737"/>
            <a:ext cx="786452" cy="707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2FD93C-5C3B-4037-9662-42DA8C1F2EC2}"/>
              </a:ext>
            </a:extLst>
          </p:cNvPr>
          <p:cNvSpPr txBox="1"/>
          <p:nvPr/>
        </p:nvSpPr>
        <p:spPr>
          <a:xfrm>
            <a:off x="2064939" y="3104737"/>
            <a:ext cx="3615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Шутка или история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B67598-B229-43D0-997D-51E935F05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59" y="3995480"/>
            <a:ext cx="1377815" cy="457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B439E-B583-44E3-9C89-C19A61B5D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913" y="3917931"/>
            <a:ext cx="786452" cy="70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CFFBA-1869-4284-9A72-E359679FED70}"/>
              </a:ext>
            </a:extLst>
          </p:cNvPr>
          <p:cNvSpPr txBox="1"/>
          <p:nvPr/>
        </p:nvSpPr>
        <p:spPr>
          <a:xfrm>
            <a:off x="2156231" y="3867945"/>
            <a:ext cx="171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79E5E1-ED90-4D3D-ADD6-730B1D9DD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3412" y="2938612"/>
            <a:ext cx="3286578" cy="21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>
            <a:off x="1319001" y="3040013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4"/>
          <p:cNvSpPr/>
          <p:nvPr/>
        </p:nvSpPr>
        <p:spPr>
          <a:xfrm>
            <a:off x="1319001" y="249100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6" y="196563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18976" y="145208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</a:t>
            </a:r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dirty="0">
              <a:highlight>
                <a:schemeClr val="l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00507" y="1404788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З</a:t>
            </a:r>
            <a:r>
              <a:rPr lang="ru-RU" sz="2800" dirty="0"/>
              <a:t>ахватывающее начало</a:t>
            </a:r>
            <a:endParaRPr dirty="0"/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700425" y="1941982"/>
            <a:ext cx="4652100" cy="415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и аргументация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00507" y="2479177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4"/>
          </p:nvPr>
        </p:nvSpPr>
        <p:spPr>
          <a:xfrm>
            <a:off x="2700534" y="301637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44813" y="2479181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8"/>
          </p:nvPr>
        </p:nvSpPr>
        <p:spPr>
          <a:xfrm>
            <a:off x="1544813" y="301637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184967" y="-538223"/>
            <a:ext cx="2384469" cy="2738257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847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7"/>
          <p:cNvSpPr txBox="1">
            <a:spLocks noGrp="1"/>
          </p:cNvSpPr>
          <p:nvPr>
            <p:ph type="title"/>
          </p:nvPr>
        </p:nvSpPr>
        <p:spPr>
          <a:xfrm>
            <a:off x="691132" y="1016294"/>
            <a:ext cx="7761735" cy="1795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>
                <a:highlight>
                  <a:schemeClr val="accent1"/>
                </a:highlight>
              </a:rPr>
              <a:t>ИДЕЯ</a:t>
            </a:r>
            <a:endParaRPr sz="7200" dirty="0">
              <a:highlight>
                <a:schemeClr val="accent1"/>
              </a:highlight>
            </a:endParaRPr>
          </a:p>
        </p:txBody>
      </p:sp>
      <p:sp>
        <p:nvSpPr>
          <p:cNvPr id="1017" name="Google Shape;1017;p37"/>
          <p:cNvSpPr/>
          <p:nvPr/>
        </p:nvSpPr>
        <p:spPr>
          <a:xfrm rot="424977">
            <a:off x="1184275" y="3674250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7"/>
          <p:cNvGrpSpPr/>
          <p:nvPr/>
        </p:nvGrpSpPr>
        <p:grpSpPr>
          <a:xfrm rot="-768622">
            <a:off x="2465533" y="-1207903"/>
            <a:ext cx="2384283" cy="2738043"/>
            <a:chOff x="1618800" y="-1482250"/>
            <a:chExt cx="2384550" cy="2738350"/>
          </a:xfrm>
        </p:grpSpPr>
        <p:sp>
          <p:nvSpPr>
            <p:cNvPr id="1019" name="Google Shape;1019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-10629406">
            <a:off x="6060426" y="3081140"/>
            <a:ext cx="2384385" cy="2738161"/>
            <a:chOff x="1618800" y="-1482250"/>
            <a:chExt cx="2384550" cy="2738350"/>
          </a:xfrm>
        </p:grpSpPr>
        <p:sp>
          <p:nvSpPr>
            <p:cNvPr id="1024" name="Google Shape;1024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9E3F0F-A52B-4B78-8AF1-1CED44907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70" y="299952"/>
            <a:ext cx="1097375" cy="14326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9"/>
          <p:cNvSpPr/>
          <p:nvPr/>
        </p:nvSpPr>
        <p:spPr>
          <a:xfrm rot="-3002358">
            <a:off x="4808975" y="3113002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39"/>
          <p:cNvGrpSpPr/>
          <p:nvPr/>
        </p:nvGrpSpPr>
        <p:grpSpPr>
          <a:xfrm rot="-926404">
            <a:off x="577464" y="-1211341"/>
            <a:ext cx="2384279" cy="2738039"/>
            <a:chOff x="1618800" y="-1482250"/>
            <a:chExt cx="2384550" cy="2738350"/>
          </a:xfrm>
        </p:grpSpPr>
        <p:sp>
          <p:nvSpPr>
            <p:cNvPr id="1061" name="Google Shape;1061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2" name="Google Shape;1052;p39"/>
          <p:cNvSpPr txBox="1">
            <a:spLocks noGrp="1"/>
          </p:cNvSpPr>
          <p:nvPr>
            <p:ph type="title"/>
          </p:nvPr>
        </p:nvSpPr>
        <p:spPr>
          <a:xfrm>
            <a:off x="2392933" y="730021"/>
            <a:ext cx="4359349" cy="9095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highlight>
                  <a:schemeClr val="lt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Неожиданность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79607-25AD-4C12-A5E1-4C922333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736" y="2704631"/>
            <a:ext cx="2255716" cy="2883658"/>
          </a:xfrm>
          <a:prstGeom prst="rect">
            <a:avLst/>
          </a:prstGeom>
        </p:spPr>
      </p:pic>
      <p:pic>
        <p:nvPicPr>
          <p:cNvPr id="4" name="polnalyubvi_-_Pesnya_poslednejj_vstrechi_72992968">
            <a:hlinkClick r:id="" action="ppaction://media"/>
            <a:extLst>
              <a:ext uri="{FF2B5EF4-FFF2-40B4-BE49-F238E27FC236}">
                <a16:creationId xmlns:a16="http://schemas.microsoft.com/office/drawing/2014/main" id="{113EAE92-16B9-46B2-AD08-BFB4DD9FF7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95" end="805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6171" y="24010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chemeClr val="dk2"/>
                </a:highlight>
              </a:rPr>
              <a:t>WOW-</a:t>
            </a:r>
            <a:r>
              <a:rPr lang="ru-RU" dirty="0">
                <a:highlight>
                  <a:schemeClr val="dk2"/>
                </a:highlight>
              </a:rPr>
              <a:t>момент</a:t>
            </a:r>
            <a:endParaRPr dirty="0"/>
          </a:p>
        </p:txBody>
      </p:sp>
      <p:grpSp>
        <p:nvGrpSpPr>
          <p:cNvPr id="1123" name="Google Shape;1123;p43"/>
          <p:cNvGrpSpPr/>
          <p:nvPr/>
        </p:nvGrpSpPr>
        <p:grpSpPr>
          <a:xfrm rot="-956015">
            <a:off x="-1044100" y="-982158"/>
            <a:ext cx="2384350" cy="2738121"/>
            <a:chOff x="1618800" y="-1482250"/>
            <a:chExt cx="2384550" cy="2738350"/>
          </a:xfrm>
        </p:grpSpPr>
        <p:sp>
          <p:nvSpPr>
            <p:cNvPr id="1124" name="Google Shape;1124;p4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3"/>
          <p:cNvGrpSpPr/>
          <p:nvPr/>
        </p:nvGrpSpPr>
        <p:grpSpPr>
          <a:xfrm rot="-6136514">
            <a:off x="5799659" y="3603081"/>
            <a:ext cx="2384458" cy="2738245"/>
            <a:chOff x="1618800" y="-1482250"/>
            <a:chExt cx="2384550" cy="2738350"/>
          </a:xfrm>
        </p:grpSpPr>
        <p:sp>
          <p:nvSpPr>
            <p:cNvPr id="1129" name="Google Shape;1129;p4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clip100234208_456243392">
            <a:hlinkClick r:id="" action="ppaction://media"/>
            <a:extLst>
              <a:ext uri="{FF2B5EF4-FFF2-40B4-BE49-F238E27FC236}">
                <a16:creationId xmlns:a16="http://schemas.microsoft.com/office/drawing/2014/main" id="{1242967D-C203-42A4-B3D7-EB878842F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512" y="1385580"/>
            <a:ext cx="3107182" cy="372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7F0DB2-303F-44E0-B04D-C98BD7789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7" y="1470127"/>
            <a:ext cx="5407969" cy="36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146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>
            <a:off x="1294843" y="3630202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4"/>
          <p:cNvSpPr/>
          <p:nvPr/>
        </p:nvSpPr>
        <p:spPr>
          <a:xfrm>
            <a:off x="1300221" y="2822366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6" y="196563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42233" y="129152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</a:t>
            </a:r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dirty="0">
              <a:highlight>
                <a:schemeClr val="l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50185" y="1223897"/>
            <a:ext cx="5071214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З</a:t>
            </a:r>
            <a:r>
              <a:rPr lang="ru-RU" sz="2800" dirty="0"/>
              <a:t>ахватывающее начало</a:t>
            </a:r>
            <a:endParaRPr dirty="0"/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697623" y="1842462"/>
            <a:ext cx="6105291" cy="870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и аргументация (идея, неожиданность,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21157" y="2830829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В</a:t>
            </a:r>
            <a:r>
              <a:rPr lang="ru-RU" sz="2800" dirty="0"/>
              <a:t>ывод</a:t>
            </a:r>
            <a:endParaRPr dirty="0"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4"/>
          </p:nvPr>
        </p:nvSpPr>
        <p:spPr>
          <a:xfrm>
            <a:off x="2720880" y="363020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68056" y="1295226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07010" y="285406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8"/>
          </p:nvPr>
        </p:nvSpPr>
        <p:spPr>
          <a:xfrm>
            <a:off x="1520666" y="3630202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184967" y="-538223"/>
            <a:ext cx="2384469" cy="2738257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972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>
            <a:off x="1294843" y="3630202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4"/>
          <p:cNvSpPr/>
          <p:nvPr/>
        </p:nvSpPr>
        <p:spPr>
          <a:xfrm>
            <a:off x="1300221" y="2822366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6" y="196563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42233" y="129152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</a:t>
            </a:r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dirty="0">
              <a:highlight>
                <a:schemeClr val="l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50185" y="1223897"/>
            <a:ext cx="5071214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З</a:t>
            </a:r>
            <a:r>
              <a:rPr lang="ru-RU" sz="2800" dirty="0"/>
              <a:t>ахватывающее начало</a:t>
            </a:r>
            <a:endParaRPr dirty="0"/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697623" y="1842462"/>
            <a:ext cx="6105291" cy="870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и аргументация (идея, неожиданность,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21157" y="2830829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В</a:t>
            </a:r>
            <a:r>
              <a:rPr lang="ru-RU" sz="2800" dirty="0"/>
              <a:t>ывод</a:t>
            </a:r>
            <a:endParaRPr dirty="0"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4"/>
          </p:nvPr>
        </p:nvSpPr>
        <p:spPr>
          <a:xfrm>
            <a:off x="2720880" y="363020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Я</a:t>
            </a:r>
            <a:r>
              <a:rPr lang="ru-RU" sz="2800" dirty="0"/>
              <a:t>…</a:t>
            </a:r>
            <a:endParaRPr dirty="0"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68056" y="1295226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07010" y="285406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8"/>
          </p:nvPr>
        </p:nvSpPr>
        <p:spPr>
          <a:xfrm>
            <a:off x="1520666" y="3630202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184967" y="-538223"/>
            <a:ext cx="2384469" cy="2738257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642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>
            <a:off x="1294843" y="3630202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4"/>
          <p:cNvSpPr/>
          <p:nvPr/>
        </p:nvSpPr>
        <p:spPr>
          <a:xfrm>
            <a:off x="1300221" y="2822366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6" y="196563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42233" y="129152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</a:t>
            </a:r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dirty="0">
              <a:highlight>
                <a:schemeClr val="l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50185" y="1223897"/>
            <a:ext cx="5071214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З</a:t>
            </a:r>
            <a:r>
              <a:rPr lang="ru-RU" sz="2800" dirty="0"/>
              <a:t>ахватывающее начало</a:t>
            </a:r>
            <a:endParaRPr dirty="0"/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697623" y="1842462"/>
            <a:ext cx="6105291" cy="870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и аргументация (идея, неожиданность,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21157" y="2830829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В</a:t>
            </a:r>
            <a:r>
              <a:rPr lang="ru-RU" sz="2800" dirty="0"/>
              <a:t>ывод</a:t>
            </a:r>
            <a:endParaRPr dirty="0"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4"/>
          </p:nvPr>
        </p:nvSpPr>
        <p:spPr>
          <a:xfrm>
            <a:off x="2566679" y="3606552"/>
            <a:ext cx="525472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сный призыв к действию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68056" y="1295226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07010" y="285406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8"/>
          </p:nvPr>
        </p:nvSpPr>
        <p:spPr>
          <a:xfrm>
            <a:off x="1520666" y="3630202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184967" y="-538223"/>
            <a:ext cx="2384469" cy="2738257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255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2"/>
          <p:cNvGrpSpPr/>
          <p:nvPr/>
        </p:nvGrpSpPr>
        <p:grpSpPr>
          <a:xfrm rot="-4863859">
            <a:off x="-1038128" y="1085541"/>
            <a:ext cx="2384156" cy="2737897"/>
            <a:chOff x="1618800" y="-1482250"/>
            <a:chExt cx="2384550" cy="2738350"/>
          </a:xfrm>
        </p:grpSpPr>
        <p:sp>
          <p:nvSpPr>
            <p:cNvPr id="1108" name="Google Shape;1108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42"/>
          <p:cNvGrpSpPr/>
          <p:nvPr/>
        </p:nvGrpSpPr>
        <p:grpSpPr>
          <a:xfrm rot="4268136">
            <a:off x="6994130" y="-895961"/>
            <a:ext cx="2384332" cy="2738100"/>
            <a:chOff x="1618800" y="-1482250"/>
            <a:chExt cx="2384550" cy="2738350"/>
          </a:xfrm>
        </p:grpSpPr>
        <p:sp>
          <p:nvSpPr>
            <p:cNvPr id="1113" name="Google Shape;1113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ulibaytes-gospoda-tot-samiy-myunxgauzen_(videomega.ru)">
            <a:hlinkClick r:id="" action="ppaction://media"/>
            <a:extLst>
              <a:ext uri="{FF2B5EF4-FFF2-40B4-BE49-F238E27FC236}">
                <a16:creationId xmlns:a16="http://schemas.microsoft.com/office/drawing/2014/main" id="{21E5C2EE-B5B0-4DD4-8B0F-1D591E985A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976" y="0"/>
            <a:ext cx="7495954" cy="499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44"/>
          <p:cNvSpPr txBox="1">
            <a:spLocks noGrp="1"/>
          </p:cNvSpPr>
          <p:nvPr>
            <p:ph type="title"/>
          </p:nvPr>
        </p:nvSpPr>
        <p:spPr>
          <a:xfrm>
            <a:off x="1711046" y="1254045"/>
            <a:ext cx="6484023" cy="2062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0" name="Google Shape;1140;p44"/>
          <p:cNvGrpSpPr/>
          <p:nvPr/>
        </p:nvGrpSpPr>
        <p:grpSpPr>
          <a:xfrm rot="5400000">
            <a:off x="6046891" y="-917314"/>
            <a:ext cx="2384312" cy="2738076"/>
            <a:chOff x="1618800" y="-1482250"/>
            <a:chExt cx="2384550" cy="2738350"/>
          </a:xfrm>
        </p:grpSpPr>
        <p:sp>
          <p:nvSpPr>
            <p:cNvPr id="1141" name="Google Shape;1141;p4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44"/>
          <p:cNvGrpSpPr/>
          <p:nvPr/>
        </p:nvGrpSpPr>
        <p:grpSpPr>
          <a:xfrm rot="10572230" flipH="1">
            <a:off x="-533151" y="2537417"/>
            <a:ext cx="2384297" cy="2738059"/>
            <a:chOff x="1618800" y="-1482250"/>
            <a:chExt cx="2384550" cy="2738350"/>
          </a:xfrm>
        </p:grpSpPr>
        <p:sp>
          <p:nvSpPr>
            <p:cNvPr id="1146" name="Google Shape;1146;p4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44"/>
          <p:cNvSpPr/>
          <p:nvPr/>
        </p:nvSpPr>
        <p:spPr>
          <a:xfrm rot="1832074">
            <a:off x="7564312" y="3754041"/>
            <a:ext cx="1261514" cy="1447566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44"/>
          <p:cNvGrpSpPr/>
          <p:nvPr/>
        </p:nvGrpSpPr>
        <p:grpSpPr>
          <a:xfrm rot="-8826689">
            <a:off x="2343750" y="4751460"/>
            <a:ext cx="3024958" cy="774320"/>
            <a:chOff x="1644675" y="3268375"/>
            <a:chExt cx="1276775" cy="326825"/>
          </a:xfrm>
        </p:grpSpPr>
        <p:sp>
          <p:nvSpPr>
            <p:cNvPr id="1152" name="Google Shape;1152;p4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3E180E-3AB1-4E02-908E-E8F6107F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2" y="2566745"/>
            <a:ext cx="4572000" cy="2571750"/>
          </a:xfrm>
          <a:prstGeom prst="rect">
            <a:avLst/>
          </a:prstGeom>
        </p:spPr>
      </p:pic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01550-26D7-4A18-BABB-93162DE79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08" y="2272670"/>
            <a:ext cx="2975106" cy="3005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326549-AABF-4690-A265-4A7820C24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68" y="14766"/>
            <a:ext cx="7540463" cy="24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3"/>
          <p:cNvSpPr txBox="1">
            <a:spLocks noGrp="1"/>
          </p:cNvSpPr>
          <p:nvPr>
            <p:ph type="ctrTitle"/>
          </p:nvPr>
        </p:nvSpPr>
        <p:spPr>
          <a:xfrm>
            <a:off x="1109700" y="1361098"/>
            <a:ext cx="6924600" cy="22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TED</a:t>
            </a:r>
            <a:r>
              <a:rPr lang="ru-RU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 </a:t>
            </a:r>
            <a:r>
              <a:rPr lang="ru-RU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 наставничество</a:t>
            </a:r>
            <a:endParaRPr dirty="0"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AA1542-9743-4B64-A57D-1C20CE9A36A3}"/>
              </a:ext>
            </a:extLst>
          </p:cNvPr>
          <p:cNvSpPr txBox="1"/>
          <p:nvPr/>
        </p:nvSpPr>
        <p:spPr>
          <a:xfrm>
            <a:off x="5130940" y="4072822"/>
            <a:ext cx="3547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Фазлыева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Альбина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Радусовна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гимназия №3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г.Дюртюли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6F59C4-EEE2-4C48-97E7-FBB47C8A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0" y="0"/>
            <a:ext cx="4369555" cy="24592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1CE43-FF82-4F63-ADA4-FD394062D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7" y="2570738"/>
            <a:ext cx="4372038" cy="24592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65E9F5-A445-4C74-8E5A-3BB0C4591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415158" cy="2484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F5B2A-1806-4AA5-B5CC-2E6C3BBB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525" y="2570738"/>
            <a:ext cx="4375002" cy="24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4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E5783FA-80D4-4526-AB6D-5AB67F38E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809116"/>
              </p:ext>
            </p:extLst>
          </p:nvPr>
        </p:nvGraphicFramePr>
        <p:xfrm>
          <a:off x="637953" y="77972"/>
          <a:ext cx="8031557" cy="479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B4CB124-C45A-4E46-B6A5-29C0EC04FDA7}"/>
              </a:ext>
            </a:extLst>
          </p:cNvPr>
          <p:cNvCxnSpPr>
            <a:cxnSpLocks/>
          </p:cNvCxnSpPr>
          <p:nvPr/>
        </p:nvCxnSpPr>
        <p:spPr>
          <a:xfrm>
            <a:off x="2530549" y="2622698"/>
            <a:ext cx="581246" cy="1155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20BC8A7-E9AA-4785-8812-A1AFD83016D4}"/>
              </a:ext>
            </a:extLst>
          </p:cNvPr>
          <p:cNvCxnSpPr>
            <a:cxnSpLocks/>
          </p:cNvCxnSpPr>
          <p:nvPr/>
        </p:nvCxnSpPr>
        <p:spPr>
          <a:xfrm>
            <a:off x="3922176" y="4075814"/>
            <a:ext cx="1670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C7F71BA-748C-4768-90D8-C83657343313}"/>
              </a:ext>
            </a:extLst>
          </p:cNvPr>
          <p:cNvCxnSpPr>
            <a:cxnSpLocks/>
          </p:cNvCxnSpPr>
          <p:nvPr/>
        </p:nvCxnSpPr>
        <p:spPr>
          <a:xfrm flipV="1">
            <a:off x="6416344" y="2750288"/>
            <a:ext cx="488479" cy="1019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9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4"/>
          <p:cNvSpPr/>
          <p:nvPr/>
        </p:nvSpPr>
        <p:spPr>
          <a:xfrm>
            <a:off x="1319001" y="3040013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4"/>
          <p:cNvSpPr/>
          <p:nvPr/>
        </p:nvSpPr>
        <p:spPr>
          <a:xfrm>
            <a:off x="1319001" y="249100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18976" y="196563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4"/>
          <p:cNvSpPr/>
          <p:nvPr/>
        </p:nvSpPr>
        <p:spPr>
          <a:xfrm>
            <a:off x="1318976" y="145208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</a:t>
            </a:r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dirty="0">
              <a:highlight>
                <a:schemeClr val="l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00507" y="1404788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</a:rPr>
              <a:t>З</a:t>
            </a:r>
            <a:r>
              <a:rPr lang="ru-RU" sz="2800" dirty="0"/>
              <a:t>ахватывающее начало</a:t>
            </a:r>
            <a:endParaRPr dirty="0"/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700425" y="194198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00507" y="2479177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4"/>
          </p:nvPr>
        </p:nvSpPr>
        <p:spPr>
          <a:xfrm>
            <a:off x="2700534" y="301637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?</a:t>
            </a:r>
            <a:endParaRPr dirty="0"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44813" y="2479181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8"/>
          </p:nvPr>
        </p:nvSpPr>
        <p:spPr>
          <a:xfrm>
            <a:off x="1544813" y="301637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184967" y="-538223"/>
            <a:ext cx="2384469" cy="2738257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5"/>
          <p:cNvSpPr txBox="1">
            <a:spLocks noGrp="1"/>
          </p:cNvSpPr>
          <p:nvPr>
            <p:ph type="title"/>
          </p:nvPr>
        </p:nvSpPr>
        <p:spPr>
          <a:xfrm>
            <a:off x="483167" y="101942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highlight>
                  <a:schemeClr val="accent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Захватывающее начало</a:t>
            </a:r>
            <a:endParaRPr sz="4400" dirty="0">
              <a:highlight>
                <a:schemeClr val="accen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7" name="Google Shape;977;p35"/>
          <p:cNvGrpSpPr/>
          <p:nvPr/>
        </p:nvGrpSpPr>
        <p:grpSpPr>
          <a:xfrm rot="-7287958">
            <a:off x="3627009" y="4254112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234B6-BE46-4850-94D9-F8734FCB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3" y="1542230"/>
            <a:ext cx="1377815" cy="457240"/>
          </a:xfrm>
          <a:prstGeom prst="rect">
            <a:avLst/>
          </a:prstGeom>
        </p:spPr>
      </p:pic>
      <p:pic>
        <p:nvPicPr>
          <p:cNvPr id="12" name="Рисунок 11" descr="Скрепка">
            <a:extLst>
              <a:ext uri="{FF2B5EF4-FFF2-40B4-BE49-F238E27FC236}">
                <a16:creationId xmlns:a16="http://schemas.microsoft.com/office/drawing/2014/main" id="{A2181170-C7DA-49DB-B13D-A91A3A40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48" y="1396938"/>
            <a:ext cx="747823" cy="747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044A1-67FA-48C5-950E-DB1EE9722898}"/>
              </a:ext>
            </a:extLst>
          </p:cNvPr>
          <p:cNvSpPr txBox="1"/>
          <p:nvPr/>
        </p:nvSpPr>
        <p:spPr>
          <a:xfrm>
            <a:off x="2047334" y="1353139"/>
            <a:ext cx="20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</a:t>
            </a:r>
          </a:p>
        </p:txBody>
      </p:sp>
      <p:sp>
        <p:nvSpPr>
          <p:cNvPr id="26" name="Скругленная прямоугольная выноска 4">
            <a:extLst>
              <a:ext uri="{FF2B5EF4-FFF2-40B4-BE49-F238E27FC236}">
                <a16:creationId xmlns:a16="http://schemas.microsoft.com/office/drawing/2014/main" id="{B7B06ECC-2478-45E4-A345-864C0A7956F5}"/>
              </a:ext>
            </a:extLst>
          </p:cNvPr>
          <p:cNvSpPr/>
          <p:nvPr/>
        </p:nvSpPr>
        <p:spPr>
          <a:xfrm>
            <a:off x="2235599" y="2144761"/>
            <a:ext cx="6936662" cy="2255209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«Если у вас есть яблоко и у меня есть яблоко и если мы обменяемся этими яблоками, то у вас и у меня останется по одному яблоку. А если у вас есть идея и у меня есть идея и мы обменяемся этими идеями, то у каждого из нас будет по две идеи»</a:t>
            </a:r>
          </a:p>
          <a:p>
            <a:pPr algn="r"/>
            <a:r>
              <a:rPr lang="ru-RU" sz="2000" dirty="0"/>
              <a:t> Джордж Бернард Шоу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FFE9C-C0C3-473F-9B29-AED85842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41" y="2417403"/>
            <a:ext cx="3933659" cy="2832234"/>
          </a:xfrm>
          <a:prstGeom prst="rect">
            <a:avLst/>
          </a:prstGeom>
        </p:spPr>
      </p:pic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5"/>
          <p:cNvSpPr txBox="1">
            <a:spLocks noGrp="1"/>
          </p:cNvSpPr>
          <p:nvPr>
            <p:ph type="title"/>
          </p:nvPr>
        </p:nvSpPr>
        <p:spPr>
          <a:xfrm>
            <a:off x="483167" y="101942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highlight>
                  <a:schemeClr val="accent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Захватывающее начало</a:t>
            </a:r>
            <a:endParaRPr sz="4400" dirty="0">
              <a:highlight>
                <a:schemeClr val="accen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7" name="Google Shape;977;p35"/>
          <p:cNvGrpSpPr/>
          <p:nvPr/>
        </p:nvGrpSpPr>
        <p:grpSpPr>
          <a:xfrm rot="-7287958">
            <a:off x="3627009" y="4254112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234B6-BE46-4850-94D9-F8734FCB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3" y="1542230"/>
            <a:ext cx="1377815" cy="457240"/>
          </a:xfrm>
          <a:prstGeom prst="rect">
            <a:avLst/>
          </a:prstGeom>
        </p:spPr>
      </p:pic>
      <p:pic>
        <p:nvPicPr>
          <p:cNvPr id="12" name="Рисунок 11" descr="Скрепка">
            <a:extLst>
              <a:ext uri="{FF2B5EF4-FFF2-40B4-BE49-F238E27FC236}">
                <a16:creationId xmlns:a16="http://schemas.microsoft.com/office/drawing/2014/main" id="{A2181170-C7DA-49DB-B13D-A91A3A40C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148" y="1396938"/>
            <a:ext cx="747823" cy="747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044A1-67FA-48C5-950E-DB1EE9722898}"/>
              </a:ext>
            </a:extLst>
          </p:cNvPr>
          <p:cNvSpPr txBox="1"/>
          <p:nvPr/>
        </p:nvSpPr>
        <p:spPr>
          <a:xfrm>
            <a:off x="2047334" y="1353139"/>
            <a:ext cx="20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72A30A-7FBF-41F1-A124-3EC4B9FD7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55" y="2341529"/>
            <a:ext cx="1377815" cy="457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CA21F-9402-4F89-B83A-B76F449D2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148" y="2290053"/>
            <a:ext cx="783343" cy="708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505C1-527A-4D0A-A3A7-2B16815B45D0}"/>
              </a:ext>
            </a:extLst>
          </p:cNvPr>
          <p:cNvSpPr txBox="1"/>
          <p:nvPr/>
        </p:nvSpPr>
        <p:spPr>
          <a:xfrm>
            <a:off x="2113670" y="2181106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</a:p>
        </p:txBody>
      </p:sp>
    </p:spTree>
    <p:extLst>
      <p:ext uri="{BB962C8B-B14F-4D97-AF65-F5344CB8AC3E}">
        <p14:creationId xmlns:p14="http://schemas.microsoft.com/office/powerpoint/2010/main" val="4357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5"/>
          <p:cNvSpPr txBox="1">
            <a:spLocks noGrp="1"/>
          </p:cNvSpPr>
          <p:nvPr>
            <p:ph type="title"/>
          </p:nvPr>
        </p:nvSpPr>
        <p:spPr>
          <a:xfrm>
            <a:off x="483167" y="101942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highlight>
                  <a:schemeClr val="accent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Захватывающее начало</a:t>
            </a:r>
            <a:endParaRPr sz="4400" dirty="0">
              <a:highlight>
                <a:schemeClr val="accent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7" name="Google Shape;977;p35"/>
          <p:cNvGrpSpPr/>
          <p:nvPr/>
        </p:nvGrpSpPr>
        <p:grpSpPr>
          <a:xfrm rot="-7287958">
            <a:off x="4470300" y="4332083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234B6-BE46-4850-94D9-F8734FCB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3" y="1542230"/>
            <a:ext cx="1377815" cy="457240"/>
          </a:xfrm>
          <a:prstGeom prst="rect">
            <a:avLst/>
          </a:prstGeom>
        </p:spPr>
      </p:pic>
      <p:pic>
        <p:nvPicPr>
          <p:cNvPr id="12" name="Рисунок 11" descr="Скрепка">
            <a:extLst>
              <a:ext uri="{FF2B5EF4-FFF2-40B4-BE49-F238E27FC236}">
                <a16:creationId xmlns:a16="http://schemas.microsoft.com/office/drawing/2014/main" id="{A2181170-C7DA-49DB-B13D-A91A3A40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48" y="1396938"/>
            <a:ext cx="747823" cy="747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044A1-67FA-48C5-950E-DB1EE9722898}"/>
              </a:ext>
            </a:extLst>
          </p:cNvPr>
          <p:cNvSpPr txBox="1"/>
          <p:nvPr/>
        </p:nvSpPr>
        <p:spPr>
          <a:xfrm>
            <a:off x="2047334" y="1353139"/>
            <a:ext cx="20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72A30A-7FBF-41F1-A124-3EC4B9FD7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55" y="2341529"/>
            <a:ext cx="1377815" cy="457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CA21F-9402-4F89-B83A-B76F449D2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48" y="2290053"/>
            <a:ext cx="783343" cy="708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505C1-527A-4D0A-A3A7-2B16815B45D0}"/>
              </a:ext>
            </a:extLst>
          </p:cNvPr>
          <p:cNvSpPr txBox="1"/>
          <p:nvPr/>
        </p:nvSpPr>
        <p:spPr>
          <a:xfrm>
            <a:off x="2113670" y="2181106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207F4-28C8-4E13-8B74-9AE896AD5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54" y="3159163"/>
            <a:ext cx="1377815" cy="463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39D69-652A-42FA-AC87-93FDA8EC3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148" y="3104737"/>
            <a:ext cx="786452" cy="707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2FD93C-5C3B-4037-9662-42DA8C1F2EC2}"/>
              </a:ext>
            </a:extLst>
          </p:cNvPr>
          <p:cNvSpPr txBox="1"/>
          <p:nvPr/>
        </p:nvSpPr>
        <p:spPr>
          <a:xfrm>
            <a:off x="2064939" y="3104737"/>
            <a:ext cx="3615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Шутка или история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BA7452-2FE2-4823-A38F-7BFDA7B78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825" y="1147977"/>
            <a:ext cx="3373175" cy="33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2813"/>
      </p:ext>
    </p:extLst>
  </p:cSld>
  <p:clrMapOvr>
    <a:masterClrMapping/>
  </p:clrMapOvr>
</p:sld>
</file>

<file path=ppt/theme/theme1.xml><?xml version="1.0" encoding="utf-8"?>
<a:theme xmlns:a="http://schemas.openxmlformats.org/drawingml/2006/main" name="Tips for Better Highlighting by Slidesgo">
  <a:themeElements>
    <a:clrScheme name="Simple Light">
      <a:dk1>
        <a:srgbClr val="000000"/>
      </a:dk1>
      <a:lt1>
        <a:srgbClr val="FFFFFF"/>
      </a:lt1>
      <a:dk2>
        <a:srgbClr val="B3F2FF"/>
      </a:dk2>
      <a:lt2>
        <a:srgbClr val="CCFAF1"/>
      </a:lt2>
      <a:accent1>
        <a:srgbClr val="FDEEBF"/>
      </a:accent1>
      <a:accent2>
        <a:srgbClr val="FCD3D1"/>
      </a:accent2>
      <a:accent3>
        <a:srgbClr val="FBD0F5"/>
      </a:accent3>
      <a:accent4>
        <a:srgbClr val="E9CAFB"/>
      </a:accent4>
      <a:accent5>
        <a:srgbClr val="EBEBEB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218</Words>
  <Application>Microsoft Office PowerPoint</Application>
  <PresentationFormat>Экран (16:9)</PresentationFormat>
  <Paragraphs>75</Paragraphs>
  <Slides>19</Slides>
  <Notes>19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Times New Roman</vt:lpstr>
      <vt:lpstr>Red Hat Display Medium</vt:lpstr>
      <vt:lpstr>Vibur</vt:lpstr>
      <vt:lpstr>Arial</vt:lpstr>
      <vt:lpstr>Tips for Better Highlighting by Slidesgo</vt:lpstr>
      <vt:lpstr>Презентация PowerPoint</vt:lpstr>
      <vt:lpstr>Презентация PowerPoint</vt:lpstr>
      <vt:lpstr> TED формат и наставничество</vt:lpstr>
      <vt:lpstr>Презентация PowerPoint</vt:lpstr>
      <vt:lpstr>Презентация PowerPoint</vt:lpstr>
      <vt:lpstr>TED - формат</vt:lpstr>
      <vt:lpstr>Захватывающее начало</vt:lpstr>
      <vt:lpstr>Захватывающее начало</vt:lpstr>
      <vt:lpstr>Захватывающее начало</vt:lpstr>
      <vt:lpstr>Захватывающее начало</vt:lpstr>
      <vt:lpstr>TED - формат</vt:lpstr>
      <vt:lpstr>ИДЕЯ</vt:lpstr>
      <vt:lpstr>Неожиданность</vt:lpstr>
      <vt:lpstr>WOW-момент</vt:lpstr>
      <vt:lpstr>TED - формат</vt:lpstr>
      <vt:lpstr>TED - формат</vt:lpstr>
      <vt:lpstr>TED - формат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Навстречу TED- уроку</dc:title>
  <dc:creator>Пользователь</dc:creator>
  <cp:lastModifiedBy>Пользователь</cp:lastModifiedBy>
  <cp:revision>7</cp:revision>
  <dcterms:modified xsi:type="dcterms:W3CDTF">2025-04-22T09:18:20Z</dcterms:modified>
</cp:coreProperties>
</file>